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ags/tag1.xml" ContentType="application/vnd.openxmlformats-officedocument.presentationml.tags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theme/theme4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1" r:id="rId1"/>
    <p:sldMasterId id="2147483658" r:id="rId2"/>
    <p:sldMasterId id="2147483665" r:id="rId3"/>
    <p:sldMasterId id="2147483667" r:id="rId4"/>
    <p:sldMasterId id="2147483669" r:id="rId5"/>
  </p:sldMasterIdLst>
  <p:notesMasterIdLst>
    <p:notesMasterId r:id="rId7"/>
  </p:notesMasterIdLst>
  <p:sldIdLst>
    <p:sldId id="16775920" r:id="rId6"/>
  </p:sldIdLst>
  <p:sldSz cx="12195175" cy="6859588"/>
  <p:notesSz cx="6858000" cy="9144000"/>
  <p:defaultTextStyle>
    <a:defPPr>
      <a:defRPr lang="zh-CN"/>
    </a:defPPr>
    <a:lvl1pPr marL="0" algn="l" defTabSz="108877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44388" algn="l" defTabSz="108877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88776" algn="l" defTabSz="108877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33164" algn="l" defTabSz="108877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77552" algn="l" defTabSz="108877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721940" algn="l" defTabSz="108877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66328" algn="l" defTabSz="108877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810716" algn="l" defTabSz="108877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355104" algn="l" defTabSz="108877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32" userDrawn="1">
          <p15:clr>
            <a:srgbClr val="A4A3A4"/>
          </p15:clr>
        </p15:guide>
        <p15:guide id="2" orient="horz" pos="3907" userDrawn="1">
          <p15:clr>
            <a:srgbClr val="A4A3A4"/>
          </p15:clr>
        </p15:guide>
        <p15:guide id="3" orient="horz" pos="1253" userDrawn="1">
          <p15:clr>
            <a:srgbClr val="A4A3A4"/>
          </p15:clr>
        </p15:guide>
        <p15:guide id="4" orient="horz" pos="936" userDrawn="1">
          <p15:clr>
            <a:srgbClr val="A4A3A4"/>
          </p15:clr>
        </p15:guide>
        <p15:guide id="5" pos="2956" userDrawn="1">
          <p15:clr>
            <a:srgbClr val="A4A3A4"/>
          </p15:clr>
        </p15:guide>
        <p15:guide id="6" pos="1868" userDrawn="1">
          <p15:clr>
            <a:srgbClr val="A4A3A4"/>
          </p15:clr>
        </p15:guide>
        <p15:guide id="7" pos="1414" userDrawn="1">
          <p15:clr>
            <a:srgbClr val="A4A3A4"/>
          </p15:clr>
        </p15:guide>
        <p15:guide id="8" pos="1709" userDrawn="1">
          <p15:clr>
            <a:srgbClr val="5ACBF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492"/>
    <a:srgbClr val="FFFFFF"/>
    <a:srgbClr val="1B2839"/>
    <a:srgbClr val="405672"/>
    <a:srgbClr val="D9D9D9"/>
    <a:srgbClr val="1C272F"/>
    <a:srgbClr val="273641"/>
    <a:srgbClr val="B0B0B0"/>
    <a:srgbClr val="727F88"/>
    <a:srgbClr val="BFB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489" autoAdjust="0"/>
    <p:restoredTop sz="94175" autoAdjust="0"/>
  </p:normalViewPr>
  <p:slideViewPr>
    <p:cSldViewPr snapToGrid="0" showGuides="1">
      <p:cViewPr varScale="1">
        <p:scale>
          <a:sx n="85" d="100"/>
          <a:sy n="85" d="100"/>
        </p:scale>
        <p:origin x="467" y="43"/>
      </p:cViewPr>
      <p:guideLst>
        <p:guide orient="horz" pos="732"/>
        <p:guide orient="horz" pos="3907"/>
        <p:guide orient="horz" pos="1253"/>
        <p:guide orient="horz" pos="936"/>
        <p:guide pos="2956"/>
        <p:guide pos="1868"/>
        <p:guide pos="1414"/>
        <p:guide pos="170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1EF2C2-0A10-4747-BCC7-D6B7B32D8C36}" type="datetimeFigureOut">
              <a:rPr lang="zh-CN" altLang="en-US" smtClean="0"/>
              <a:t>2024/10/31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09E959-65A0-4EA6-A706-1BB563AD32B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1708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>
                <a:latin typeface="Arial" panose="020B0604020202020204" pitchFamily="34" charset="0"/>
              </a:rPr>
              <a:t>AP160 4</a:t>
            </a:r>
            <a:r>
              <a:rPr lang="zh-CN" altLang="en-US" dirty="0">
                <a:latin typeface="Arial" panose="020B0604020202020204" pitchFamily="34" charset="0"/>
              </a:rPr>
              <a:t>色的</a:t>
            </a:r>
            <a:endParaRPr lang="en-US" altLang="zh-CN" dirty="0"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dirty="0"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dirty="0"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>
                <a:latin typeface="Arial" panose="020B0604020202020204" pitchFamily="34" charset="0"/>
              </a:rPr>
              <a:t>397</a:t>
            </a:r>
            <a:r>
              <a:rPr lang="zh-CN" altLang="en-US" dirty="0">
                <a:latin typeface="Arial" panose="020B0604020202020204" pitchFamily="34" charset="0"/>
              </a:rPr>
              <a:t>款 </a:t>
            </a:r>
            <a:r>
              <a:rPr lang="en-US" altLang="zh-CN" dirty="0">
                <a:latin typeface="Arial" panose="020B0604020202020204" pitchFamily="34" charset="0"/>
              </a:rPr>
              <a:t>= 287</a:t>
            </a:r>
            <a:r>
              <a:rPr lang="zh-CN" altLang="en-US" dirty="0">
                <a:latin typeface="Arial" panose="020B0604020202020204" pitchFamily="34" charset="0"/>
              </a:rPr>
              <a:t>款</a:t>
            </a:r>
            <a:r>
              <a:rPr lang="en-US" altLang="zh-CN" dirty="0">
                <a:latin typeface="Arial" panose="020B0604020202020204" pitchFamily="34" charset="0"/>
              </a:rPr>
              <a:t> + 110</a:t>
            </a:r>
            <a:r>
              <a:rPr lang="zh-CN" altLang="en-US" dirty="0">
                <a:latin typeface="Arial" panose="020B0604020202020204" pitchFamily="34" charset="0"/>
              </a:rPr>
              <a:t>款</a:t>
            </a:r>
            <a:endParaRPr lang="en-US" altLang="zh-CN" dirty="0">
              <a:latin typeface="Arial" panose="020B0604020202020204" pitchFamily="34" charset="0"/>
            </a:endParaRPr>
          </a:p>
          <a:p>
            <a:endParaRPr lang="en-US" altLang="zh-CN" dirty="0">
              <a:latin typeface="Arial" panose="020B0604020202020204" pitchFamily="34" charset="0"/>
            </a:endParaRPr>
          </a:p>
          <a:p>
            <a:r>
              <a:rPr lang="en-US" altLang="zh-CN" dirty="0">
                <a:latin typeface="Arial" panose="020B0604020202020204" pitchFamily="34" charset="0"/>
              </a:rPr>
              <a:t>397+18 = 415</a:t>
            </a:r>
          </a:p>
          <a:p>
            <a:r>
              <a:rPr lang="en-US" altLang="zh-CN" dirty="0">
                <a:latin typeface="Arial" panose="020B0604020202020204" pitchFamily="34" charset="0"/>
              </a:rPr>
              <a:t>287+18 = 305</a:t>
            </a:r>
          </a:p>
          <a:p>
            <a:endParaRPr lang="en-US" altLang="zh-CN" dirty="0">
              <a:latin typeface="Arial" panose="020B0604020202020204" pitchFamily="34" charset="0"/>
            </a:endParaRPr>
          </a:p>
          <a:p>
            <a:r>
              <a:rPr lang="en-US" altLang="zh-CN" dirty="0">
                <a:latin typeface="Arial" panose="020B0604020202020204" pitchFamily="34" charset="0"/>
              </a:rPr>
              <a:t>Q1 </a:t>
            </a:r>
            <a:r>
              <a:rPr lang="zh-CN" altLang="en-US" dirty="0">
                <a:latin typeface="Arial" panose="020B0604020202020204" pitchFamily="34" charset="0"/>
              </a:rPr>
              <a:t>数量</a:t>
            </a:r>
            <a:r>
              <a:rPr lang="en-US" altLang="zh-CN" dirty="0">
                <a:latin typeface="Arial" panose="020B0604020202020204" pitchFamily="34" charset="0"/>
              </a:rPr>
              <a:t>:18</a:t>
            </a:r>
          </a:p>
          <a:p>
            <a:r>
              <a:rPr lang="zh-CN" altLang="en-US" dirty="0">
                <a:latin typeface="Arial" panose="020B0604020202020204" pitchFamily="34" charset="0"/>
              </a:rPr>
              <a:t>安全：</a:t>
            </a:r>
            <a:r>
              <a:rPr lang="en-US" altLang="zh-CN" dirty="0">
                <a:latin typeface="Arial" panose="020B0604020202020204" pitchFamily="34" charset="0"/>
              </a:rPr>
              <a:t>8+2 </a:t>
            </a:r>
            <a:r>
              <a:rPr lang="zh-CN" altLang="en-US" dirty="0">
                <a:latin typeface="Arial" panose="020B0604020202020204" pitchFamily="34" charset="0"/>
              </a:rPr>
              <a:t>款</a:t>
            </a:r>
            <a:endParaRPr lang="en-US" altLang="zh-CN" dirty="0">
              <a:latin typeface="Arial" panose="020B0604020202020204" pitchFamily="34" charset="0"/>
            </a:endParaRPr>
          </a:p>
          <a:p>
            <a:r>
              <a:rPr lang="zh-CN" altLang="en-US" dirty="0">
                <a:latin typeface="Arial" panose="020B0604020202020204" pitchFamily="34" charset="0"/>
              </a:rPr>
              <a:t>数通：</a:t>
            </a:r>
            <a:r>
              <a:rPr lang="en-US" altLang="zh-CN" dirty="0">
                <a:latin typeface="Arial" panose="020B0604020202020204" pitchFamily="34" charset="0"/>
              </a:rPr>
              <a:t>4</a:t>
            </a:r>
            <a:r>
              <a:rPr lang="zh-CN" altLang="en-US" dirty="0">
                <a:latin typeface="Arial" panose="020B0604020202020204" pitchFamily="34" charset="0"/>
              </a:rPr>
              <a:t>款</a:t>
            </a:r>
            <a:endParaRPr lang="en-US" altLang="zh-CN" dirty="0">
              <a:latin typeface="Arial" panose="020B0604020202020204" pitchFamily="34" charset="0"/>
            </a:endParaRPr>
          </a:p>
          <a:p>
            <a:r>
              <a:rPr lang="zh-CN" altLang="en-US" dirty="0">
                <a:latin typeface="Arial" panose="020B0604020202020204" pitchFamily="34" charset="0"/>
              </a:rPr>
              <a:t>光：</a:t>
            </a:r>
            <a:r>
              <a:rPr lang="en-US" altLang="zh-CN" dirty="0">
                <a:latin typeface="Arial" panose="020B0604020202020204" pitchFamily="34" charset="0"/>
              </a:rPr>
              <a:t>3 </a:t>
            </a:r>
            <a:r>
              <a:rPr lang="zh-CN" altLang="en-US" dirty="0">
                <a:latin typeface="Arial" panose="020B0604020202020204" pitchFamily="34" charset="0"/>
              </a:rPr>
              <a:t>款</a:t>
            </a:r>
            <a:endParaRPr lang="en-US" altLang="zh-CN" dirty="0">
              <a:latin typeface="Arial" panose="020B0604020202020204" pitchFamily="34" charset="0"/>
            </a:endParaRPr>
          </a:p>
          <a:p>
            <a:r>
              <a:rPr lang="zh-CN" altLang="en-US" dirty="0">
                <a:latin typeface="Arial" panose="020B0604020202020204" pitchFamily="34" charset="0"/>
              </a:rPr>
              <a:t>行业感知：</a:t>
            </a:r>
            <a:r>
              <a:rPr lang="en-US" altLang="zh-CN" dirty="0">
                <a:latin typeface="Arial" panose="020B0604020202020204" pitchFamily="34" charset="0"/>
              </a:rPr>
              <a:t>1</a:t>
            </a:r>
            <a:r>
              <a:rPr lang="zh-CN" altLang="en-US" dirty="0">
                <a:latin typeface="Arial" panose="020B0604020202020204" pitchFamily="34" charset="0"/>
              </a:rPr>
              <a:t>款</a:t>
            </a:r>
            <a:endParaRPr lang="en-US" altLang="zh-CN" dirty="0">
              <a:latin typeface="Arial" panose="020B0604020202020204" pitchFamily="34" charset="0"/>
            </a:endParaRPr>
          </a:p>
          <a:p>
            <a:r>
              <a:rPr lang="zh-CN" altLang="en-US" dirty="0">
                <a:latin typeface="Arial" panose="020B0604020202020204" pitchFamily="34" charset="0"/>
              </a:rPr>
              <a:t>存储：</a:t>
            </a:r>
            <a:r>
              <a:rPr lang="en-US" altLang="zh-CN" dirty="0">
                <a:latin typeface="Arial" panose="020B0604020202020204" pitchFamily="34" charset="0"/>
              </a:rPr>
              <a:t>0</a:t>
            </a:r>
          </a:p>
          <a:p>
            <a:r>
              <a:rPr lang="zh-CN" altLang="en-US" dirty="0">
                <a:latin typeface="Arial" panose="020B0604020202020204" pitchFamily="34" charset="0"/>
              </a:rPr>
              <a:t>协作：</a:t>
            </a:r>
            <a:r>
              <a:rPr lang="en-US" altLang="zh-CN" dirty="0">
                <a:latin typeface="Arial" panose="020B0604020202020204" pitchFamily="34" charset="0"/>
              </a:rPr>
              <a:t>0</a:t>
            </a:r>
          </a:p>
          <a:p>
            <a:r>
              <a:rPr lang="zh-CN" altLang="en-US" dirty="0">
                <a:latin typeface="Arial" panose="020B0604020202020204" pitchFamily="34" charset="0"/>
              </a:rPr>
              <a:t>计算：</a:t>
            </a:r>
            <a:r>
              <a:rPr lang="en-US" altLang="zh-CN" dirty="0">
                <a:latin typeface="Arial" panose="020B0604020202020204" pitchFamily="34" charset="0"/>
              </a:rPr>
              <a:t>0</a:t>
            </a:r>
          </a:p>
          <a:p>
            <a:r>
              <a:rPr lang="en-US" altLang="zh-CN" dirty="0">
                <a:latin typeface="Arial" panose="020B0604020202020204" pitchFamily="34" charset="0"/>
              </a:rPr>
              <a:t>HCS</a:t>
            </a:r>
            <a:r>
              <a:rPr lang="zh-CN" altLang="en-US" dirty="0">
                <a:latin typeface="Arial" panose="020B0604020202020204" pitchFamily="34" charset="0"/>
              </a:rPr>
              <a:t>：</a:t>
            </a:r>
            <a:r>
              <a:rPr lang="en-US" altLang="zh-CN" dirty="0">
                <a:latin typeface="Arial" panose="020B0604020202020204" pitchFamily="34" charset="0"/>
              </a:rPr>
              <a:t>0</a:t>
            </a:r>
            <a:r>
              <a:rPr lang="zh-CN" altLang="en-US" dirty="0">
                <a:latin typeface="Arial" panose="020B0604020202020204" pitchFamily="34" charset="0"/>
              </a:rPr>
              <a:t>、光场屏：</a:t>
            </a:r>
            <a:r>
              <a:rPr lang="en-US" altLang="zh-CN" dirty="0"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D288C-9DB1-4F68-8F47-657E0B6281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87165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4.png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1.bin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0083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8" hidden="1">
            <a:extLst>
              <a:ext uri="{FF2B5EF4-FFF2-40B4-BE49-F238E27FC236}">
                <a16:creationId xmlns:a16="http://schemas.microsoft.com/office/drawing/2014/main" id="{006A5A60-AAB4-4EE0-896E-A8437406380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1" y="1594"/>
          <a:ext cx="1588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8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3" name="Object 8" hidden="1">
                        <a:extLst>
                          <a:ext uri="{FF2B5EF4-FFF2-40B4-BE49-F238E27FC236}">
                            <a16:creationId xmlns:a16="http://schemas.microsoft.com/office/drawing/2014/main" id="{006A5A60-AAB4-4EE0-896E-A8437406380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1" y="1594"/>
                        <a:ext cx="1588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517587" y="261443"/>
            <a:ext cx="11052608" cy="792089"/>
          </a:xfrm>
        </p:spPr>
        <p:txBody>
          <a:bodyPr>
            <a:noAutofit/>
          </a:bodyPr>
          <a:lstStyle>
            <a:lvl1pPr marL="0" marR="0" indent="0" algn="l" defTabSz="121846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398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en-US" altLang="zh-CN" dirty="0"/>
              <a:t>Click to edit Master title style</a:t>
            </a:r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558FB9D1-CFE2-4058-94E2-A8F143A81B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213" y="6535610"/>
            <a:ext cx="576262" cy="249238"/>
          </a:xfrm>
          <a:prstGeom prst="rect">
            <a:avLst/>
          </a:prstGeom>
          <a:noFill/>
          <a:ln>
            <a:noFill/>
          </a:ln>
        </p:spPr>
        <p:txBody>
          <a:bodyPr rIns="0"/>
          <a:lstStyle>
            <a:lvl1pPr algn="ctr">
              <a:defRPr lang="zh-CN" altLang="en-US" sz="900" smtClean="0">
                <a:solidFill>
                  <a:srgbClr val="7F7F7F"/>
                </a:solidFill>
                <a:latin typeface="+mn-lt"/>
              </a:defRPr>
            </a:lvl1pPr>
          </a:lstStyle>
          <a:p>
            <a:pPr>
              <a:lnSpc>
                <a:spcPct val="120000"/>
              </a:lnSpc>
              <a:spcBef>
                <a:spcPts val="600"/>
              </a:spcBef>
            </a:pPr>
            <a:fld id="{5B731095-907B-4BE2-ABA0-612587765E8B}" type="slidenum">
              <a:rPr lang="en-US" smtClean="0"/>
              <a:pPr>
                <a:lnSpc>
                  <a:spcPct val="120000"/>
                </a:lnSpc>
                <a:spcBef>
                  <a:spcPts val="600"/>
                </a:spcBef>
              </a:pPr>
              <a:t>‹#›</a:t>
            </a:fld>
            <a:endParaRPr 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CCF3716-8E83-43F7-ABB5-8D991C8B4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0" t="20754" r="9500" b="20221"/>
          <a:stretch/>
        </p:blipFill>
        <p:spPr>
          <a:xfrm>
            <a:off x="731457" y="6349818"/>
            <a:ext cx="969587" cy="301760"/>
          </a:xfrm>
          <a:prstGeom prst="rect">
            <a:avLst/>
          </a:prstGeom>
        </p:spPr>
      </p:pic>
      <p:pic>
        <p:nvPicPr>
          <p:cNvPr id="7" name="Picture 4" descr="C:\Users\Administrator\Desktop\横版华为公司标志 Horizontal Version of Huawei Corporate Logo_2018.png">
            <a:extLst>
              <a:ext uri="{FF2B5EF4-FFF2-40B4-BE49-F238E27FC236}">
                <a16:creationId xmlns:a16="http://schemas.microsoft.com/office/drawing/2014/main" id="{7F865A33-2896-45B5-A4AA-4B954D0B012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4497" y="6359350"/>
            <a:ext cx="1278112" cy="27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8312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页">
    <p:bg>
      <p:bgPr>
        <a:solidFill>
          <a:srgbClr val="2324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0" t="20754" r="9500" b="20221"/>
          <a:stretch>
            <a:fillRect/>
          </a:stretch>
        </p:blipFill>
        <p:spPr>
          <a:xfrm>
            <a:off x="731743" y="6349818"/>
            <a:ext cx="969966" cy="301760"/>
          </a:xfrm>
          <a:prstGeom prst="rect">
            <a:avLst/>
          </a:prstGeom>
        </p:spPr>
      </p:pic>
      <p:pic>
        <p:nvPicPr>
          <p:cNvPr id="1028" name="Picture 4" descr="C:\Users\Administrator\Desktop\横版华为公司标志 Horizontal Version of Huawei Corporate Logo_2018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8472" y="6359350"/>
            <a:ext cx="1278611" cy="27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3469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浅色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背景图案&#10;&#10;描述已自动生成">
            <a:extLst>
              <a:ext uri="{FF2B5EF4-FFF2-40B4-BE49-F238E27FC236}">
                <a16:creationId xmlns:a16="http://schemas.microsoft.com/office/drawing/2014/main" id="{69AA457E-D5FE-8CC0-8AC7-A6B9D31A45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5175" cy="685958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F440295-895C-3879-6B6B-5481B715BA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08377" y="5865582"/>
            <a:ext cx="673879" cy="66690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33E59B5-09C3-4FA9-8726-B64112651E1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6"/>
            <a:ext cx="12193200" cy="685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1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页">
    <p:bg>
      <p:bgPr>
        <a:solidFill>
          <a:srgbClr val="2324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75420A8-D35B-450B-93E2-184B29CDFF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0" t="20754" r="9500" b="20221"/>
          <a:stretch/>
        </p:blipFill>
        <p:spPr>
          <a:xfrm>
            <a:off x="731743" y="6349818"/>
            <a:ext cx="969966" cy="301760"/>
          </a:xfrm>
          <a:prstGeom prst="rect">
            <a:avLst/>
          </a:prstGeom>
        </p:spPr>
      </p:pic>
      <p:pic>
        <p:nvPicPr>
          <p:cNvPr id="1028" name="Picture 4" descr="C:\Users\Administrator\Desktop\横版华为公司标志 Horizontal Version of Huawei Corporate Logo_2018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8472" y="6359350"/>
            <a:ext cx="1278611" cy="27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83871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页">
    <p:bg>
      <p:bgPr>
        <a:solidFill>
          <a:srgbClr val="2324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istrator\Desktop\横版华为公司标志 Horizontal Version of Huawei Corporate Logo_2018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8472" y="6359349"/>
            <a:ext cx="1278611" cy="27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1971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2071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浅色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背景图案&#10;&#10;描述已自动生成">
            <a:extLst>
              <a:ext uri="{FF2B5EF4-FFF2-40B4-BE49-F238E27FC236}">
                <a16:creationId xmlns:a16="http://schemas.microsoft.com/office/drawing/2014/main" id="{69AA457E-D5FE-8CC0-8AC7-A6B9D31A45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5175" cy="68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427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794"/>
            <a:ext cx="12193200" cy="685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201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6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324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796"/>
            <a:ext cx="12191612" cy="68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291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2" r:id="rId2"/>
  </p:sldLayoutIdLst>
  <p:hf hdr="0" ftr="0" dt="0"/>
  <p:txStyles>
    <p:titleStyle>
      <a:lvl1pPr algn="l" defTabSz="1187687" rtl="0" eaLnBrk="1" latinLnBrk="0" hangingPunct="1">
        <a:lnSpc>
          <a:spcPct val="90000"/>
        </a:lnSpc>
        <a:spcBef>
          <a:spcPct val="0"/>
        </a:spcBef>
        <a:buNone/>
        <a:defRPr sz="571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6604" indent="-296604" algn="l" defTabSz="1187687" rtl="0" eaLnBrk="1" latinLnBrk="0" hangingPunct="1">
        <a:lnSpc>
          <a:spcPct val="90000"/>
        </a:lnSpc>
        <a:spcBef>
          <a:spcPts val="1300"/>
        </a:spcBef>
        <a:buFont typeface="Arial" panose="020B0604020202020204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1pPr>
      <a:lvl2pPr marL="890448" indent="-296604" algn="l" defTabSz="1187687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3116" kern="1200">
          <a:solidFill>
            <a:schemeClr val="tx1"/>
          </a:solidFill>
          <a:latin typeface="+mn-lt"/>
          <a:ea typeface="+mn-ea"/>
          <a:cs typeface="+mn-cs"/>
        </a:defRPr>
      </a:lvl2pPr>
      <a:lvl3pPr marL="1484292" indent="-296604" algn="l" defTabSz="1187687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596" kern="1200">
          <a:solidFill>
            <a:schemeClr val="tx1"/>
          </a:solidFill>
          <a:latin typeface="+mn-lt"/>
          <a:ea typeface="+mn-ea"/>
          <a:cs typeface="+mn-cs"/>
        </a:defRPr>
      </a:lvl3pPr>
      <a:lvl4pPr marL="2078136" indent="-296604" algn="l" defTabSz="1187687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35" kern="1200">
          <a:solidFill>
            <a:schemeClr val="tx1"/>
          </a:solidFill>
          <a:latin typeface="+mn-lt"/>
          <a:ea typeface="+mn-ea"/>
          <a:cs typeface="+mn-cs"/>
        </a:defRPr>
      </a:lvl4pPr>
      <a:lvl5pPr marL="2671979" indent="-296604" algn="l" defTabSz="1187687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35" kern="1200">
          <a:solidFill>
            <a:schemeClr val="tx1"/>
          </a:solidFill>
          <a:latin typeface="+mn-lt"/>
          <a:ea typeface="+mn-ea"/>
          <a:cs typeface="+mn-cs"/>
        </a:defRPr>
      </a:lvl5pPr>
      <a:lvl6pPr marL="3265823" indent="-296604" algn="l" defTabSz="1187687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35" kern="1200">
          <a:solidFill>
            <a:schemeClr val="tx1"/>
          </a:solidFill>
          <a:latin typeface="+mn-lt"/>
          <a:ea typeface="+mn-ea"/>
          <a:cs typeface="+mn-cs"/>
        </a:defRPr>
      </a:lvl6pPr>
      <a:lvl7pPr marL="3859667" indent="-296604" algn="l" defTabSz="1187687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35" kern="1200">
          <a:solidFill>
            <a:schemeClr val="tx1"/>
          </a:solidFill>
          <a:latin typeface="+mn-lt"/>
          <a:ea typeface="+mn-ea"/>
          <a:cs typeface="+mn-cs"/>
        </a:defRPr>
      </a:lvl7pPr>
      <a:lvl8pPr marL="4453511" indent="-296604" algn="l" defTabSz="1187687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35" kern="1200">
          <a:solidFill>
            <a:schemeClr val="tx1"/>
          </a:solidFill>
          <a:latin typeface="+mn-lt"/>
          <a:ea typeface="+mn-ea"/>
          <a:cs typeface="+mn-cs"/>
        </a:defRPr>
      </a:lvl8pPr>
      <a:lvl9pPr marL="5047354" indent="-296604" algn="l" defTabSz="1187687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87687" rtl="0" eaLnBrk="1" latinLnBrk="0" hangingPunct="1">
        <a:defRPr sz="2335" kern="1200">
          <a:solidFill>
            <a:schemeClr val="tx1"/>
          </a:solidFill>
          <a:latin typeface="+mn-lt"/>
          <a:ea typeface="+mn-ea"/>
          <a:cs typeface="+mn-cs"/>
        </a:defRPr>
      </a:lvl1pPr>
      <a:lvl2pPr marL="593844" algn="l" defTabSz="1187687" rtl="0" eaLnBrk="1" latinLnBrk="0" hangingPunct="1">
        <a:defRPr sz="2335" kern="1200">
          <a:solidFill>
            <a:schemeClr val="tx1"/>
          </a:solidFill>
          <a:latin typeface="+mn-lt"/>
          <a:ea typeface="+mn-ea"/>
          <a:cs typeface="+mn-cs"/>
        </a:defRPr>
      </a:lvl2pPr>
      <a:lvl3pPr marL="1187687" algn="l" defTabSz="1187687" rtl="0" eaLnBrk="1" latinLnBrk="0" hangingPunct="1">
        <a:defRPr sz="2335" kern="1200">
          <a:solidFill>
            <a:schemeClr val="tx1"/>
          </a:solidFill>
          <a:latin typeface="+mn-lt"/>
          <a:ea typeface="+mn-ea"/>
          <a:cs typeface="+mn-cs"/>
        </a:defRPr>
      </a:lvl3pPr>
      <a:lvl4pPr marL="1781531" algn="l" defTabSz="1187687" rtl="0" eaLnBrk="1" latinLnBrk="0" hangingPunct="1">
        <a:defRPr sz="2335" kern="1200">
          <a:solidFill>
            <a:schemeClr val="tx1"/>
          </a:solidFill>
          <a:latin typeface="+mn-lt"/>
          <a:ea typeface="+mn-ea"/>
          <a:cs typeface="+mn-cs"/>
        </a:defRPr>
      </a:lvl4pPr>
      <a:lvl5pPr marL="2375375" algn="l" defTabSz="1187687" rtl="0" eaLnBrk="1" latinLnBrk="0" hangingPunct="1">
        <a:defRPr sz="2335" kern="1200">
          <a:solidFill>
            <a:schemeClr val="tx1"/>
          </a:solidFill>
          <a:latin typeface="+mn-lt"/>
          <a:ea typeface="+mn-ea"/>
          <a:cs typeface="+mn-cs"/>
        </a:defRPr>
      </a:lvl5pPr>
      <a:lvl6pPr marL="2969219" algn="l" defTabSz="1187687" rtl="0" eaLnBrk="1" latinLnBrk="0" hangingPunct="1">
        <a:defRPr sz="2335" kern="1200">
          <a:solidFill>
            <a:schemeClr val="tx1"/>
          </a:solidFill>
          <a:latin typeface="+mn-lt"/>
          <a:ea typeface="+mn-ea"/>
          <a:cs typeface="+mn-cs"/>
        </a:defRPr>
      </a:lvl6pPr>
      <a:lvl7pPr marL="3562427" algn="l" defTabSz="1187687" rtl="0" eaLnBrk="1" latinLnBrk="0" hangingPunct="1">
        <a:defRPr sz="2335" kern="1200">
          <a:solidFill>
            <a:schemeClr val="tx1"/>
          </a:solidFill>
          <a:latin typeface="+mn-lt"/>
          <a:ea typeface="+mn-ea"/>
          <a:cs typeface="+mn-cs"/>
        </a:defRPr>
      </a:lvl7pPr>
      <a:lvl8pPr marL="4156271" algn="l" defTabSz="1187687" rtl="0" eaLnBrk="1" latinLnBrk="0" hangingPunct="1">
        <a:defRPr sz="2335" kern="1200">
          <a:solidFill>
            <a:schemeClr val="tx1"/>
          </a:solidFill>
          <a:latin typeface="+mn-lt"/>
          <a:ea typeface="+mn-ea"/>
          <a:cs typeface="+mn-cs"/>
        </a:defRPr>
      </a:lvl8pPr>
      <a:lvl9pPr marL="4750115" algn="l" defTabSz="1187687" rtl="0" eaLnBrk="1" latinLnBrk="0" hangingPunct="1">
        <a:defRPr sz="23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324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roup 87">
            <a:extLst>
              <a:ext uri="{FF2B5EF4-FFF2-40B4-BE49-F238E27FC236}">
                <a16:creationId xmlns:a16="http://schemas.microsoft.com/office/drawing/2014/main" id="{37333705-F8D6-2847-B3CB-F2FAB51E2A3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2288871" y="2625999"/>
            <a:ext cx="1963067" cy="4234495"/>
            <a:chOff x="5343885" y="-48857"/>
            <a:chExt cx="3263586" cy="7037279"/>
          </a:xfrm>
        </p:grpSpPr>
        <p:sp>
          <p:nvSpPr>
            <p:cNvPr id="89" name="矩形 13">
              <a:extLst>
                <a:ext uri="{FF2B5EF4-FFF2-40B4-BE49-F238E27FC236}">
                  <a16:creationId xmlns:a16="http://schemas.microsoft.com/office/drawing/2014/main" id="{B14DFA89-D483-CF47-82CC-DD86D7CAB09E}"/>
                </a:ext>
              </a:extLst>
            </p:cNvPr>
            <p:cNvSpPr/>
            <p:nvPr userDrawn="1"/>
          </p:nvSpPr>
          <p:spPr>
            <a:xfrm>
              <a:off x="5356401" y="1934171"/>
              <a:ext cx="791510" cy="664397"/>
            </a:xfrm>
            <a:prstGeom prst="rect">
              <a:avLst/>
            </a:prstGeom>
            <a:solidFill>
              <a:srgbClr val="C400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RGB</a:t>
              </a:r>
              <a:br>
                <a:rPr kumimoji="1" lang="en-US" altLang="zh-CN" sz="500" b="1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kumimoji="1" lang="en-US" altLang="zh-CN" sz="500" b="1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196/0/84</a:t>
              </a:r>
            </a:p>
          </p:txBody>
        </p:sp>
        <p:sp>
          <p:nvSpPr>
            <p:cNvPr id="90" name="文本框 15">
              <a:extLst>
                <a:ext uri="{FF2B5EF4-FFF2-40B4-BE49-F238E27FC236}">
                  <a16:creationId xmlns:a16="http://schemas.microsoft.com/office/drawing/2014/main" id="{8223ADA0-340A-794B-93B7-24AFF612A719}"/>
                </a:ext>
              </a:extLst>
            </p:cNvPr>
            <p:cNvSpPr txBox="1"/>
            <p:nvPr userDrawn="1"/>
          </p:nvSpPr>
          <p:spPr>
            <a:xfrm>
              <a:off x="5352723" y="1694497"/>
              <a:ext cx="1052647" cy="204645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kumimoji="1" lang="zh-CN" altLang="en-US" sz="800" b="0" i="0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公司辅助色</a:t>
              </a:r>
            </a:p>
          </p:txBody>
        </p:sp>
        <p:sp>
          <p:nvSpPr>
            <p:cNvPr id="91" name="矩形 13">
              <a:extLst>
                <a:ext uri="{FF2B5EF4-FFF2-40B4-BE49-F238E27FC236}">
                  <a16:creationId xmlns:a16="http://schemas.microsoft.com/office/drawing/2014/main" id="{5F63E0E3-4F22-7948-AB1A-40A84ECA92EC}"/>
                </a:ext>
              </a:extLst>
            </p:cNvPr>
            <p:cNvSpPr/>
            <p:nvPr userDrawn="1"/>
          </p:nvSpPr>
          <p:spPr>
            <a:xfrm>
              <a:off x="6184680" y="1934171"/>
              <a:ext cx="791510" cy="664397"/>
            </a:xfrm>
            <a:prstGeom prst="rect">
              <a:avLst/>
            </a:prstGeom>
            <a:solidFill>
              <a:srgbClr val="CB37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203/55/120</a:t>
              </a:r>
            </a:p>
          </p:txBody>
        </p:sp>
        <p:sp>
          <p:nvSpPr>
            <p:cNvPr id="92" name="矩形 13">
              <a:extLst>
                <a:ext uri="{FF2B5EF4-FFF2-40B4-BE49-F238E27FC236}">
                  <a16:creationId xmlns:a16="http://schemas.microsoft.com/office/drawing/2014/main" id="{29C4A3C6-7C7B-7140-8F73-591E9F49143F}"/>
                </a:ext>
              </a:extLst>
            </p:cNvPr>
            <p:cNvSpPr/>
            <p:nvPr userDrawn="1"/>
          </p:nvSpPr>
          <p:spPr>
            <a:xfrm>
              <a:off x="5356401" y="3403061"/>
              <a:ext cx="791510" cy="664397"/>
            </a:xfrm>
            <a:prstGeom prst="rect">
              <a:avLst/>
            </a:prstGeom>
            <a:solidFill>
              <a:srgbClr val="ED6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237/109/0</a:t>
              </a:r>
            </a:p>
          </p:txBody>
        </p:sp>
        <p:sp>
          <p:nvSpPr>
            <p:cNvPr id="93" name="矩形 13">
              <a:extLst>
                <a:ext uri="{FF2B5EF4-FFF2-40B4-BE49-F238E27FC236}">
                  <a16:creationId xmlns:a16="http://schemas.microsoft.com/office/drawing/2014/main" id="{BE4C9A8D-46B0-5B40-BC47-DB6C4899227F}"/>
                </a:ext>
              </a:extLst>
            </p:cNvPr>
            <p:cNvSpPr/>
            <p:nvPr userDrawn="1"/>
          </p:nvSpPr>
          <p:spPr>
            <a:xfrm>
              <a:off x="6184680" y="2673360"/>
              <a:ext cx="791510" cy="664397"/>
            </a:xfrm>
            <a:prstGeom prst="rect">
              <a:avLst/>
            </a:prstGeom>
            <a:solidFill>
              <a:srgbClr val="9936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295" rtl="0" eaLnBrk="1" fontAlgn="auto" latinLnBrk="0" hangingPunct="1">
                <a:lnSpc>
                  <a:spcPts val="6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153/54/54</a:t>
              </a:r>
            </a:p>
          </p:txBody>
        </p:sp>
        <p:sp>
          <p:nvSpPr>
            <p:cNvPr id="94" name="矩形 13">
              <a:extLst>
                <a:ext uri="{FF2B5EF4-FFF2-40B4-BE49-F238E27FC236}">
                  <a16:creationId xmlns:a16="http://schemas.microsoft.com/office/drawing/2014/main" id="{612F2ED4-F7A4-9E48-95E1-8D07B3BBE962}"/>
                </a:ext>
              </a:extLst>
            </p:cNvPr>
            <p:cNvSpPr/>
            <p:nvPr userDrawn="1"/>
          </p:nvSpPr>
          <p:spPr>
            <a:xfrm>
              <a:off x="5356401" y="4866463"/>
              <a:ext cx="791510" cy="664397"/>
            </a:xfrm>
            <a:prstGeom prst="rect">
              <a:avLst/>
            </a:prstGeom>
            <a:solidFill>
              <a:srgbClr val="62B2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RGB 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98/178/48</a:t>
              </a:r>
            </a:p>
          </p:txBody>
        </p:sp>
        <p:sp>
          <p:nvSpPr>
            <p:cNvPr id="95" name="矩形 13">
              <a:extLst>
                <a:ext uri="{FF2B5EF4-FFF2-40B4-BE49-F238E27FC236}">
                  <a16:creationId xmlns:a16="http://schemas.microsoft.com/office/drawing/2014/main" id="{A9E1D476-C288-8945-A68A-1F20C557294B}"/>
                </a:ext>
              </a:extLst>
            </p:cNvPr>
            <p:cNvSpPr/>
            <p:nvPr userDrawn="1"/>
          </p:nvSpPr>
          <p:spPr>
            <a:xfrm>
              <a:off x="6184680" y="3415851"/>
              <a:ext cx="791510" cy="664397"/>
            </a:xfrm>
            <a:prstGeom prst="rect">
              <a:avLst/>
            </a:prstGeom>
            <a:solidFill>
              <a:srgbClr val="F289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242/137/68</a:t>
              </a:r>
              <a:endParaRPr kumimoji="1" lang="mr-IN" altLang="zh-CN" sz="500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6" name="矩形 13">
              <a:extLst>
                <a:ext uri="{FF2B5EF4-FFF2-40B4-BE49-F238E27FC236}">
                  <a16:creationId xmlns:a16="http://schemas.microsoft.com/office/drawing/2014/main" id="{42823EBB-E62E-F149-AC9A-09950051F283}"/>
                </a:ext>
              </a:extLst>
            </p:cNvPr>
            <p:cNvSpPr/>
            <p:nvPr userDrawn="1"/>
          </p:nvSpPr>
          <p:spPr>
            <a:xfrm>
              <a:off x="5353240" y="184963"/>
              <a:ext cx="791510" cy="664397"/>
            </a:xfrm>
            <a:prstGeom prst="rect">
              <a:avLst/>
            </a:prstGeom>
            <a:solidFill>
              <a:srgbClr val="C700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PANTONE 185C</a:t>
              </a:r>
            </a:p>
            <a:p>
              <a:pPr algn="ctr">
                <a:lnSpc>
                  <a:spcPts val="620"/>
                </a:lnSpc>
                <a:spcBef>
                  <a:spcPts val="0"/>
                </a:spcBef>
              </a:pPr>
              <a:r>
                <a:rPr kumimoji="1" lang="en-US" altLang="zh-CN" sz="500" b="1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RGB </a:t>
              </a:r>
              <a:br>
                <a:rPr kumimoji="1" lang="en-US" altLang="zh-CN" sz="500" b="1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kumimoji="1" lang="en-US" altLang="zh-CN" sz="500" b="1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199/0/11  </a:t>
              </a:r>
            </a:p>
          </p:txBody>
        </p:sp>
        <p:sp>
          <p:nvSpPr>
            <p:cNvPr id="97" name="文本框 15">
              <a:extLst>
                <a:ext uri="{FF2B5EF4-FFF2-40B4-BE49-F238E27FC236}">
                  <a16:creationId xmlns:a16="http://schemas.microsoft.com/office/drawing/2014/main" id="{EA01C299-6FF2-3642-AAEC-A1DF62D9C654}"/>
                </a:ext>
              </a:extLst>
            </p:cNvPr>
            <p:cNvSpPr txBox="1"/>
            <p:nvPr userDrawn="1"/>
          </p:nvSpPr>
          <p:spPr>
            <a:xfrm>
              <a:off x="5343885" y="-48857"/>
              <a:ext cx="726488" cy="204645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kumimoji="1" lang="zh-CN" altLang="en-US" sz="800" b="0" i="0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公司色</a:t>
              </a:r>
            </a:p>
          </p:txBody>
        </p:sp>
        <p:sp>
          <p:nvSpPr>
            <p:cNvPr id="98" name="矩形 13">
              <a:extLst>
                <a:ext uri="{FF2B5EF4-FFF2-40B4-BE49-F238E27FC236}">
                  <a16:creationId xmlns:a16="http://schemas.microsoft.com/office/drawing/2014/main" id="{B84AB502-165F-764A-9621-65CA8CBBEAEA}"/>
                </a:ext>
              </a:extLst>
            </p:cNvPr>
            <p:cNvSpPr/>
            <p:nvPr userDrawn="1"/>
          </p:nvSpPr>
          <p:spPr>
            <a:xfrm>
              <a:off x="5352600" y="918047"/>
              <a:ext cx="791510" cy="664397"/>
            </a:xfrm>
            <a:prstGeom prst="rect">
              <a:avLst/>
            </a:prstGeom>
            <a:solidFill>
              <a:srgbClr val="C810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PANTONE 186C</a:t>
              </a:r>
            </a:p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RGB</a:t>
              </a:r>
              <a:br>
                <a:rPr kumimoji="1" lang="en-US" altLang="zh-CN" sz="500" b="1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kumimoji="1" lang="en-US" altLang="zh-CN" sz="500" b="1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200/16/46  </a:t>
              </a:r>
            </a:p>
          </p:txBody>
        </p:sp>
        <p:sp>
          <p:nvSpPr>
            <p:cNvPr id="99" name="矩形 13">
              <a:extLst>
                <a:ext uri="{FF2B5EF4-FFF2-40B4-BE49-F238E27FC236}">
                  <a16:creationId xmlns:a16="http://schemas.microsoft.com/office/drawing/2014/main" id="{CB8870E8-3E95-764C-B621-A168E194CC7A}"/>
                </a:ext>
              </a:extLst>
            </p:cNvPr>
            <p:cNvSpPr/>
            <p:nvPr userDrawn="1"/>
          </p:nvSpPr>
          <p:spPr>
            <a:xfrm>
              <a:off x="5354164" y="2665974"/>
              <a:ext cx="791510" cy="664397"/>
            </a:xfrm>
            <a:prstGeom prst="rect">
              <a:avLst/>
            </a:prstGeom>
            <a:solidFill>
              <a:srgbClr val="7F00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127/0/1</a:t>
              </a:r>
            </a:p>
          </p:txBody>
        </p:sp>
        <p:sp>
          <p:nvSpPr>
            <p:cNvPr id="100" name="矩形 13">
              <a:extLst>
                <a:ext uri="{FF2B5EF4-FFF2-40B4-BE49-F238E27FC236}">
                  <a16:creationId xmlns:a16="http://schemas.microsoft.com/office/drawing/2014/main" id="{356EF69A-1936-544F-A95F-0664F4E186D5}"/>
                </a:ext>
              </a:extLst>
            </p:cNvPr>
            <p:cNvSpPr/>
            <p:nvPr userDrawn="1"/>
          </p:nvSpPr>
          <p:spPr>
            <a:xfrm>
              <a:off x="5354164" y="4134866"/>
              <a:ext cx="791510" cy="664397"/>
            </a:xfrm>
            <a:prstGeom prst="rect">
              <a:avLst/>
            </a:prstGeom>
            <a:solidFill>
              <a:srgbClr val="FCC8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52/200/0</a:t>
              </a:r>
            </a:p>
          </p:txBody>
        </p:sp>
        <p:sp>
          <p:nvSpPr>
            <p:cNvPr id="101" name="矩形 13">
              <a:extLst>
                <a:ext uri="{FF2B5EF4-FFF2-40B4-BE49-F238E27FC236}">
                  <a16:creationId xmlns:a16="http://schemas.microsoft.com/office/drawing/2014/main" id="{03EBAB43-95A5-1C4A-8458-B86EB3D51FCA}"/>
                </a:ext>
              </a:extLst>
            </p:cNvPr>
            <p:cNvSpPr/>
            <p:nvPr userDrawn="1"/>
          </p:nvSpPr>
          <p:spPr>
            <a:xfrm>
              <a:off x="5354164" y="5596166"/>
              <a:ext cx="791510" cy="664397"/>
            </a:xfrm>
            <a:prstGeom prst="rect">
              <a:avLst/>
            </a:prstGeom>
            <a:solidFill>
              <a:srgbClr val="30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RGB 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48/181/197</a:t>
              </a:r>
            </a:p>
          </p:txBody>
        </p:sp>
        <p:sp>
          <p:nvSpPr>
            <p:cNvPr id="102" name="矩形 13">
              <a:extLst>
                <a:ext uri="{FF2B5EF4-FFF2-40B4-BE49-F238E27FC236}">
                  <a16:creationId xmlns:a16="http://schemas.microsoft.com/office/drawing/2014/main" id="{371A8520-F934-304C-B57F-B49F768694E2}"/>
                </a:ext>
              </a:extLst>
            </p:cNvPr>
            <p:cNvSpPr/>
            <p:nvPr userDrawn="1"/>
          </p:nvSpPr>
          <p:spPr>
            <a:xfrm>
              <a:off x="6194511" y="4866463"/>
              <a:ext cx="791510" cy="664397"/>
            </a:xfrm>
            <a:prstGeom prst="rect">
              <a:avLst/>
            </a:prstGeom>
            <a:solidFill>
              <a:srgbClr val="81C1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129/193/95</a:t>
              </a:r>
            </a:p>
          </p:txBody>
        </p:sp>
        <p:sp>
          <p:nvSpPr>
            <p:cNvPr id="103" name="矩形 13">
              <a:extLst>
                <a:ext uri="{FF2B5EF4-FFF2-40B4-BE49-F238E27FC236}">
                  <a16:creationId xmlns:a16="http://schemas.microsoft.com/office/drawing/2014/main" id="{B83004D7-279B-C14E-9FCF-870FA1B74FDF}"/>
                </a:ext>
              </a:extLst>
            </p:cNvPr>
            <p:cNvSpPr/>
            <p:nvPr userDrawn="1"/>
          </p:nvSpPr>
          <p:spPr>
            <a:xfrm>
              <a:off x="6192274" y="4134866"/>
              <a:ext cx="791510" cy="664397"/>
            </a:xfrm>
            <a:prstGeom prst="rect">
              <a:avLst/>
            </a:prstGeom>
            <a:solidFill>
              <a:srgbClr val="FDD3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253/211/81</a:t>
              </a:r>
            </a:p>
          </p:txBody>
        </p:sp>
        <p:sp>
          <p:nvSpPr>
            <p:cNvPr id="104" name="矩形 13">
              <a:extLst>
                <a:ext uri="{FF2B5EF4-FFF2-40B4-BE49-F238E27FC236}">
                  <a16:creationId xmlns:a16="http://schemas.microsoft.com/office/drawing/2014/main" id="{99635968-4E69-CC41-9D78-6DF253FE3035}"/>
                </a:ext>
              </a:extLst>
            </p:cNvPr>
            <p:cNvSpPr/>
            <p:nvPr userDrawn="1"/>
          </p:nvSpPr>
          <p:spPr>
            <a:xfrm>
              <a:off x="6192274" y="5596166"/>
              <a:ext cx="791510" cy="664397"/>
            </a:xfrm>
            <a:prstGeom prst="rect">
              <a:avLst/>
            </a:prstGeom>
            <a:solidFill>
              <a:srgbClr val="56C4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RGB 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86/196/210</a:t>
              </a:r>
            </a:p>
          </p:txBody>
        </p:sp>
        <p:sp>
          <p:nvSpPr>
            <p:cNvPr id="105" name="矩形 13">
              <a:extLst>
                <a:ext uri="{FF2B5EF4-FFF2-40B4-BE49-F238E27FC236}">
                  <a16:creationId xmlns:a16="http://schemas.microsoft.com/office/drawing/2014/main" id="{BDBE4949-07B7-F046-AD95-68E4B0C11CCD}"/>
                </a:ext>
              </a:extLst>
            </p:cNvPr>
            <p:cNvSpPr/>
            <p:nvPr/>
          </p:nvSpPr>
          <p:spPr>
            <a:xfrm>
              <a:off x="6186245" y="184963"/>
              <a:ext cx="791510" cy="664397"/>
            </a:xfrm>
            <a:prstGeom prst="rect">
              <a:avLst/>
            </a:prstGeom>
            <a:solidFill>
              <a:srgbClr val="D339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RGB 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211/57/65</a:t>
              </a:r>
            </a:p>
          </p:txBody>
        </p:sp>
        <p:sp>
          <p:nvSpPr>
            <p:cNvPr id="106" name="矩形 13">
              <a:extLst>
                <a:ext uri="{FF2B5EF4-FFF2-40B4-BE49-F238E27FC236}">
                  <a16:creationId xmlns:a16="http://schemas.microsoft.com/office/drawing/2014/main" id="{AA9F9E00-6A31-F14B-A2E4-79908835FD14}"/>
                </a:ext>
              </a:extLst>
            </p:cNvPr>
            <p:cNvSpPr/>
            <p:nvPr/>
          </p:nvSpPr>
          <p:spPr>
            <a:xfrm>
              <a:off x="6185604" y="918047"/>
              <a:ext cx="791510" cy="664397"/>
            </a:xfrm>
            <a:prstGeom prst="rect">
              <a:avLst/>
            </a:prstGeom>
            <a:solidFill>
              <a:srgbClr val="D338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RGB </a:t>
              </a:r>
            </a:p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211/56/89</a:t>
              </a:r>
            </a:p>
          </p:txBody>
        </p:sp>
        <p:sp>
          <p:nvSpPr>
            <p:cNvPr id="107" name="矩形 13">
              <a:extLst>
                <a:ext uri="{FF2B5EF4-FFF2-40B4-BE49-F238E27FC236}">
                  <a16:creationId xmlns:a16="http://schemas.microsoft.com/office/drawing/2014/main" id="{38715A31-485E-B744-B409-43F9F04B48F7}"/>
                </a:ext>
              </a:extLst>
            </p:cNvPr>
            <p:cNvSpPr/>
            <p:nvPr/>
          </p:nvSpPr>
          <p:spPr>
            <a:xfrm>
              <a:off x="6996262" y="1934171"/>
              <a:ext cx="791510" cy="664397"/>
            </a:xfrm>
            <a:prstGeom prst="rect">
              <a:avLst/>
            </a:prstGeom>
            <a:solidFill>
              <a:srgbClr val="DD80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charset="0"/>
                  <a:ea typeface="Arial" charset="0"/>
                  <a:cs typeface="Arial" charset="0"/>
                </a:rPr>
                <a:t>RGB 221/128/170</a:t>
              </a:r>
            </a:p>
          </p:txBody>
        </p:sp>
        <p:sp>
          <p:nvSpPr>
            <p:cNvPr id="108" name="矩形 13">
              <a:extLst>
                <a:ext uri="{FF2B5EF4-FFF2-40B4-BE49-F238E27FC236}">
                  <a16:creationId xmlns:a16="http://schemas.microsoft.com/office/drawing/2014/main" id="{4AE1609B-25DD-2C4A-B05B-D18ADBC39C71}"/>
                </a:ext>
              </a:extLst>
            </p:cNvPr>
            <p:cNvSpPr/>
            <p:nvPr/>
          </p:nvSpPr>
          <p:spPr>
            <a:xfrm>
              <a:off x="6996262" y="2673360"/>
              <a:ext cx="791510" cy="664397"/>
            </a:xfrm>
            <a:prstGeom prst="rect">
              <a:avLst/>
            </a:prstGeom>
            <a:solidFill>
              <a:srgbClr val="BF80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295" rtl="0" eaLnBrk="1" fontAlgn="auto" latinLnBrk="0" hangingPunct="1">
                <a:lnSpc>
                  <a:spcPts val="6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charset="0"/>
                  <a:ea typeface="Arial" charset="0"/>
                  <a:cs typeface="Arial" charset="0"/>
                </a:rPr>
                <a:t>RGB 191/128/130</a:t>
              </a:r>
            </a:p>
          </p:txBody>
        </p:sp>
        <p:sp>
          <p:nvSpPr>
            <p:cNvPr id="109" name="矩形 13">
              <a:extLst>
                <a:ext uri="{FF2B5EF4-FFF2-40B4-BE49-F238E27FC236}">
                  <a16:creationId xmlns:a16="http://schemas.microsoft.com/office/drawing/2014/main" id="{ECE90F9F-DBBC-0B49-A42C-8B62397E473E}"/>
                </a:ext>
              </a:extLst>
            </p:cNvPr>
            <p:cNvSpPr/>
            <p:nvPr/>
          </p:nvSpPr>
          <p:spPr>
            <a:xfrm>
              <a:off x="6996262" y="3415851"/>
              <a:ext cx="791510" cy="664397"/>
            </a:xfrm>
            <a:prstGeom prst="rect">
              <a:avLst/>
            </a:prstGeom>
            <a:solidFill>
              <a:srgbClr val="F6B7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charset="0"/>
                  <a:ea typeface="Arial" charset="0"/>
                  <a:cs typeface="Arial" charset="0"/>
                </a:rPr>
                <a:t>RGB 246/183/140</a:t>
              </a:r>
              <a:endParaRPr kumimoji="1" lang="mr-IN" altLang="zh-CN" sz="500" b="1" dirty="0">
                <a:solidFill>
                  <a:srgbClr val="595757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0" name="矩形 13">
              <a:extLst>
                <a:ext uri="{FF2B5EF4-FFF2-40B4-BE49-F238E27FC236}">
                  <a16:creationId xmlns:a16="http://schemas.microsoft.com/office/drawing/2014/main" id="{D5B387BA-F8B8-B54E-966E-F24E271747C4}"/>
                </a:ext>
              </a:extLst>
            </p:cNvPr>
            <p:cNvSpPr/>
            <p:nvPr/>
          </p:nvSpPr>
          <p:spPr>
            <a:xfrm>
              <a:off x="7006093" y="4866463"/>
              <a:ext cx="791510" cy="664397"/>
            </a:xfrm>
            <a:prstGeom prst="rect">
              <a:avLst/>
            </a:prstGeom>
            <a:solidFill>
              <a:srgbClr val="AFD8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charset="0"/>
                  <a:ea typeface="Arial" charset="0"/>
                  <a:cs typeface="Arial" charset="0"/>
                </a:rPr>
                <a:t>RGB 176/216/156</a:t>
              </a:r>
            </a:p>
          </p:txBody>
        </p:sp>
        <p:sp>
          <p:nvSpPr>
            <p:cNvPr id="111" name="矩形 13">
              <a:extLst>
                <a:ext uri="{FF2B5EF4-FFF2-40B4-BE49-F238E27FC236}">
                  <a16:creationId xmlns:a16="http://schemas.microsoft.com/office/drawing/2014/main" id="{E6C9B99E-8C1C-2B49-B82E-3C754B8E5C02}"/>
                </a:ext>
              </a:extLst>
            </p:cNvPr>
            <p:cNvSpPr/>
            <p:nvPr/>
          </p:nvSpPr>
          <p:spPr>
            <a:xfrm>
              <a:off x="7003856" y="4134866"/>
              <a:ext cx="791510" cy="664397"/>
            </a:xfrm>
            <a:prstGeom prst="rect">
              <a:avLst/>
            </a:prstGeom>
            <a:solidFill>
              <a:srgbClr val="FDE3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charset="0"/>
                  <a:ea typeface="Arial" charset="0"/>
                  <a:cs typeface="Arial" charset="0"/>
                </a:rPr>
                <a:t>RGB 253/227/181</a:t>
              </a:r>
            </a:p>
          </p:txBody>
        </p:sp>
        <p:sp>
          <p:nvSpPr>
            <p:cNvPr id="112" name="矩形 13">
              <a:extLst>
                <a:ext uri="{FF2B5EF4-FFF2-40B4-BE49-F238E27FC236}">
                  <a16:creationId xmlns:a16="http://schemas.microsoft.com/office/drawing/2014/main" id="{0106BFA2-9DE1-3A42-A6C6-69BCE0FA34F4}"/>
                </a:ext>
              </a:extLst>
            </p:cNvPr>
            <p:cNvSpPr/>
            <p:nvPr/>
          </p:nvSpPr>
          <p:spPr>
            <a:xfrm>
              <a:off x="7003856" y="5596166"/>
              <a:ext cx="791510" cy="664397"/>
            </a:xfrm>
            <a:prstGeom prst="rect">
              <a:avLst/>
            </a:prstGeom>
            <a:solidFill>
              <a:srgbClr val="94DA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charset="0"/>
                  <a:ea typeface="Arial" charset="0"/>
                  <a:cs typeface="Arial" charset="0"/>
                </a:rPr>
                <a:t>RGB 148/218/226</a:t>
              </a:r>
            </a:p>
          </p:txBody>
        </p:sp>
        <p:sp>
          <p:nvSpPr>
            <p:cNvPr id="113" name="矩形 13">
              <a:extLst>
                <a:ext uri="{FF2B5EF4-FFF2-40B4-BE49-F238E27FC236}">
                  <a16:creationId xmlns:a16="http://schemas.microsoft.com/office/drawing/2014/main" id="{F760C1C5-4342-C346-A7D2-D101978EDF66}"/>
                </a:ext>
              </a:extLst>
            </p:cNvPr>
            <p:cNvSpPr/>
            <p:nvPr/>
          </p:nvSpPr>
          <p:spPr>
            <a:xfrm>
              <a:off x="6997826" y="184963"/>
              <a:ext cx="791510" cy="664397"/>
            </a:xfrm>
            <a:prstGeom prst="rect">
              <a:avLst/>
            </a:prstGeom>
            <a:solidFill>
              <a:srgbClr val="E281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charset="0"/>
                  <a:ea typeface="Arial" charset="0"/>
                  <a:cs typeface="Arial" charset="0"/>
                </a:rPr>
                <a:t>RGB 226/129/137</a:t>
              </a:r>
            </a:p>
          </p:txBody>
        </p:sp>
        <p:sp>
          <p:nvSpPr>
            <p:cNvPr id="114" name="矩形 13">
              <a:extLst>
                <a:ext uri="{FF2B5EF4-FFF2-40B4-BE49-F238E27FC236}">
                  <a16:creationId xmlns:a16="http://schemas.microsoft.com/office/drawing/2014/main" id="{5BB50A4A-0B64-7E4C-824C-1EBCA1A992CF}"/>
                </a:ext>
              </a:extLst>
            </p:cNvPr>
            <p:cNvSpPr/>
            <p:nvPr/>
          </p:nvSpPr>
          <p:spPr>
            <a:xfrm>
              <a:off x="6997185" y="918047"/>
              <a:ext cx="791510" cy="664397"/>
            </a:xfrm>
            <a:prstGeom prst="rect">
              <a:avLst/>
            </a:prstGeom>
            <a:solidFill>
              <a:srgbClr val="E281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charset="0"/>
                  <a:ea typeface="Arial" charset="0"/>
                  <a:cs typeface="Arial" charset="0"/>
                </a:rPr>
                <a:t>RGB 226/129/152</a:t>
              </a:r>
            </a:p>
          </p:txBody>
        </p:sp>
        <p:sp>
          <p:nvSpPr>
            <p:cNvPr id="115" name="矩形 13">
              <a:extLst>
                <a:ext uri="{FF2B5EF4-FFF2-40B4-BE49-F238E27FC236}">
                  <a16:creationId xmlns:a16="http://schemas.microsoft.com/office/drawing/2014/main" id="{756A7E25-6C44-8A44-A8C5-61D19BC9EDAF}"/>
                </a:ext>
              </a:extLst>
            </p:cNvPr>
            <p:cNvSpPr/>
            <p:nvPr userDrawn="1"/>
          </p:nvSpPr>
          <p:spPr>
            <a:xfrm>
              <a:off x="7806130" y="1934171"/>
              <a:ext cx="791510" cy="664397"/>
            </a:xfrm>
            <a:prstGeom prst="rect">
              <a:avLst/>
            </a:prstGeom>
            <a:solidFill>
              <a:srgbClr val="EBB3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charset="0"/>
                  <a:ea typeface="Arial" charset="0"/>
                  <a:cs typeface="Arial" charset="0"/>
                </a:rPr>
                <a:t>RGB 235/179/204</a:t>
              </a:r>
            </a:p>
          </p:txBody>
        </p:sp>
        <p:sp>
          <p:nvSpPr>
            <p:cNvPr id="116" name="矩形 13">
              <a:extLst>
                <a:ext uri="{FF2B5EF4-FFF2-40B4-BE49-F238E27FC236}">
                  <a16:creationId xmlns:a16="http://schemas.microsoft.com/office/drawing/2014/main" id="{96588389-39CD-DF4E-B9AC-92091E25724E}"/>
                </a:ext>
              </a:extLst>
            </p:cNvPr>
            <p:cNvSpPr/>
            <p:nvPr/>
          </p:nvSpPr>
          <p:spPr>
            <a:xfrm>
              <a:off x="7806130" y="2673360"/>
              <a:ext cx="791510" cy="664397"/>
            </a:xfrm>
            <a:prstGeom prst="rect">
              <a:avLst/>
            </a:prstGeom>
            <a:solidFill>
              <a:srgbClr val="D8B3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295" rtl="0" eaLnBrk="1" fontAlgn="auto" latinLnBrk="0" hangingPunct="1">
                <a:lnSpc>
                  <a:spcPts val="6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charset="0"/>
                  <a:ea typeface="Arial" charset="0"/>
                  <a:cs typeface="Arial" charset="0"/>
                </a:rPr>
                <a:t>RGB 216/179/179</a:t>
              </a:r>
            </a:p>
          </p:txBody>
        </p:sp>
        <p:sp>
          <p:nvSpPr>
            <p:cNvPr id="117" name="矩形 13">
              <a:extLst>
                <a:ext uri="{FF2B5EF4-FFF2-40B4-BE49-F238E27FC236}">
                  <a16:creationId xmlns:a16="http://schemas.microsoft.com/office/drawing/2014/main" id="{20725C9F-31AE-DB44-B70A-B4ECDEC0BC00}"/>
                </a:ext>
              </a:extLst>
            </p:cNvPr>
            <p:cNvSpPr/>
            <p:nvPr/>
          </p:nvSpPr>
          <p:spPr>
            <a:xfrm>
              <a:off x="7806130" y="3415851"/>
              <a:ext cx="791510" cy="664397"/>
            </a:xfrm>
            <a:prstGeom prst="rect">
              <a:avLst/>
            </a:prstGeom>
            <a:solidFill>
              <a:srgbClr val="FAD3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charset="0"/>
                  <a:ea typeface="Arial" charset="0"/>
                  <a:cs typeface="Arial" charset="0"/>
                </a:rPr>
                <a:t>RGB 250/211/187</a:t>
              </a:r>
              <a:endParaRPr kumimoji="1" lang="mr-IN" altLang="zh-CN" sz="500" b="1" dirty="0">
                <a:solidFill>
                  <a:srgbClr val="595757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8" name="矩形 13">
              <a:extLst>
                <a:ext uri="{FF2B5EF4-FFF2-40B4-BE49-F238E27FC236}">
                  <a16:creationId xmlns:a16="http://schemas.microsoft.com/office/drawing/2014/main" id="{AC5BCC27-B68D-0743-8E0B-E25F8D01C3A4}"/>
                </a:ext>
              </a:extLst>
            </p:cNvPr>
            <p:cNvSpPr/>
            <p:nvPr/>
          </p:nvSpPr>
          <p:spPr>
            <a:xfrm>
              <a:off x="7815961" y="4866463"/>
              <a:ext cx="791510" cy="664397"/>
            </a:xfrm>
            <a:prstGeom prst="rect">
              <a:avLst/>
            </a:prstGeom>
            <a:solidFill>
              <a:srgbClr val="D0E8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charset="0"/>
                  <a:ea typeface="Arial" charset="0"/>
                  <a:cs typeface="Arial" charset="0"/>
                </a:rPr>
                <a:t>RGB 208/232/196</a:t>
              </a:r>
            </a:p>
          </p:txBody>
        </p:sp>
        <p:sp>
          <p:nvSpPr>
            <p:cNvPr id="119" name="矩形 13">
              <a:extLst>
                <a:ext uri="{FF2B5EF4-FFF2-40B4-BE49-F238E27FC236}">
                  <a16:creationId xmlns:a16="http://schemas.microsoft.com/office/drawing/2014/main" id="{51C2E83A-C975-6945-B2FD-5B22BBB53DB7}"/>
                </a:ext>
              </a:extLst>
            </p:cNvPr>
            <p:cNvSpPr/>
            <p:nvPr/>
          </p:nvSpPr>
          <p:spPr>
            <a:xfrm>
              <a:off x="7813724" y="4134866"/>
              <a:ext cx="791510" cy="664397"/>
            </a:xfrm>
            <a:prstGeom prst="rect">
              <a:avLst/>
            </a:prstGeom>
            <a:solidFill>
              <a:srgbClr val="FEEE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charset="0"/>
                  <a:ea typeface="Arial" charset="0"/>
                  <a:cs typeface="Arial" charset="0"/>
                </a:rPr>
                <a:t>RGB 254/238/193</a:t>
              </a:r>
            </a:p>
          </p:txBody>
        </p:sp>
        <p:sp>
          <p:nvSpPr>
            <p:cNvPr id="120" name="矩形 13">
              <a:extLst>
                <a:ext uri="{FF2B5EF4-FFF2-40B4-BE49-F238E27FC236}">
                  <a16:creationId xmlns:a16="http://schemas.microsoft.com/office/drawing/2014/main" id="{BEE9A95F-6965-354F-A2C7-2E8C81DDA52F}"/>
                </a:ext>
              </a:extLst>
            </p:cNvPr>
            <p:cNvSpPr/>
            <p:nvPr/>
          </p:nvSpPr>
          <p:spPr>
            <a:xfrm>
              <a:off x="7813724" y="5596166"/>
              <a:ext cx="791510" cy="664397"/>
            </a:xfrm>
            <a:prstGeom prst="rect">
              <a:avLst/>
            </a:prstGeom>
            <a:solidFill>
              <a:srgbClr val="BEE9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charset="0"/>
                  <a:ea typeface="Arial" charset="0"/>
                  <a:cs typeface="Arial" charset="0"/>
                </a:rPr>
                <a:t>RGB</a:t>
              </a:r>
              <a:br>
                <a:rPr kumimoji="1" lang="en-US" altLang="zh-CN" sz="500" b="1" dirty="0">
                  <a:solidFill>
                    <a:srgbClr val="595757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kumimoji="1" lang="en-US" altLang="zh-CN" sz="500" b="1" dirty="0">
                  <a:solidFill>
                    <a:srgbClr val="595757"/>
                  </a:solidFill>
                  <a:latin typeface="Arial" charset="0"/>
                  <a:ea typeface="Arial" charset="0"/>
                  <a:cs typeface="Arial" charset="0"/>
                </a:rPr>
                <a:t>190/233/238</a:t>
              </a:r>
            </a:p>
          </p:txBody>
        </p:sp>
        <p:sp>
          <p:nvSpPr>
            <p:cNvPr id="121" name="矩形 13">
              <a:extLst>
                <a:ext uri="{FF2B5EF4-FFF2-40B4-BE49-F238E27FC236}">
                  <a16:creationId xmlns:a16="http://schemas.microsoft.com/office/drawing/2014/main" id="{509164EB-3DC4-7A4F-9E7C-06EBC981CD0A}"/>
                </a:ext>
              </a:extLst>
            </p:cNvPr>
            <p:cNvSpPr/>
            <p:nvPr/>
          </p:nvSpPr>
          <p:spPr>
            <a:xfrm>
              <a:off x="7807694" y="184963"/>
              <a:ext cx="791510" cy="664397"/>
            </a:xfrm>
            <a:prstGeom prst="rect">
              <a:avLst/>
            </a:prstGeom>
            <a:solidFill>
              <a:srgbClr val="EEB3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charset="0"/>
                  <a:ea typeface="Arial" charset="0"/>
                  <a:cs typeface="Arial" charset="0"/>
                </a:rPr>
                <a:t>RGB 239/178/184</a:t>
              </a:r>
            </a:p>
          </p:txBody>
        </p:sp>
        <p:sp>
          <p:nvSpPr>
            <p:cNvPr id="122" name="矩形 13">
              <a:extLst>
                <a:ext uri="{FF2B5EF4-FFF2-40B4-BE49-F238E27FC236}">
                  <a16:creationId xmlns:a16="http://schemas.microsoft.com/office/drawing/2014/main" id="{667867DD-D3E6-3040-A7B5-39345C0CE2E3}"/>
                </a:ext>
              </a:extLst>
            </p:cNvPr>
            <p:cNvSpPr/>
            <p:nvPr/>
          </p:nvSpPr>
          <p:spPr>
            <a:xfrm>
              <a:off x="7807054" y="918047"/>
              <a:ext cx="791510" cy="664397"/>
            </a:xfrm>
            <a:prstGeom prst="rect">
              <a:avLst/>
            </a:prstGeom>
            <a:solidFill>
              <a:srgbClr val="EEB3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charset="0"/>
                  <a:ea typeface="Arial" charset="0"/>
                  <a:cs typeface="Arial" charset="0"/>
                </a:rPr>
                <a:t>RGB 238/179/193</a:t>
              </a:r>
            </a:p>
          </p:txBody>
        </p:sp>
        <p:sp>
          <p:nvSpPr>
            <p:cNvPr id="123" name="矩形 13">
              <a:extLst>
                <a:ext uri="{FF2B5EF4-FFF2-40B4-BE49-F238E27FC236}">
                  <a16:creationId xmlns:a16="http://schemas.microsoft.com/office/drawing/2014/main" id="{9EE10597-3782-AB46-8453-89FA049C6C46}"/>
                </a:ext>
              </a:extLst>
            </p:cNvPr>
            <p:cNvSpPr/>
            <p:nvPr userDrawn="1"/>
          </p:nvSpPr>
          <p:spPr>
            <a:xfrm>
              <a:off x="5354169" y="6324025"/>
              <a:ext cx="513579" cy="664397"/>
            </a:xfrm>
            <a:prstGeom prst="rect">
              <a:avLst/>
            </a:prstGeom>
            <a:solidFill>
              <a:srgbClr val="2218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RGB 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0/0/0</a:t>
              </a:r>
            </a:p>
          </p:txBody>
        </p:sp>
        <p:sp>
          <p:nvSpPr>
            <p:cNvPr id="124" name="矩形 13">
              <a:extLst>
                <a:ext uri="{FF2B5EF4-FFF2-40B4-BE49-F238E27FC236}">
                  <a16:creationId xmlns:a16="http://schemas.microsoft.com/office/drawing/2014/main" id="{966B3529-B594-884C-BED0-5887B34BBBB8}"/>
                </a:ext>
              </a:extLst>
            </p:cNvPr>
            <p:cNvSpPr/>
            <p:nvPr userDrawn="1"/>
          </p:nvSpPr>
          <p:spPr>
            <a:xfrm>
              <a:off x="5900626" y="6324025"/>
              <a:ext cx="513579" cy="664397"/>
            </a:xfrm>
            <a:prstGeom prst="rect">
              <a:avLst/>
            </a:prstGeom>
            <a:solidFill>
              <a:srgbClr val="5957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RGB </a:t>
              </a:r>
            </a:p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89/87/87</a:t>
              </a:r>
            </a:p>
          </p:txBody>
        </p:sp>
        <p:sp>
          <p:nvSpPr>
            <p:cNvPr id="125" name="矩形 13">
              <a:extLst>
                <a:ext uri="{FF2B5EF4-FFF2-40B4-BE49-F238E27FC236}">
                  <a16:creationId xmlns:a16="http://schemas.microsoft.com/office/drawing/2014/main" id="{0B0545C9-147F-584F-80D2-EF13876D7D33}"/>
                </a:ext>
              </a:extLst>
            </p:cNvPr>
            <p:cNvSpPr/>
            <p:nvPr userDrawn="1"/>
          </p:nvSpPr>
          <p:spPr>
            <a:xfrm>
              <a:off x="6450318" y="6324025"/>
              <a:ext cx="513579" cy="664397"/>
            </a:xfrm>
            <a:prstGeom prst="rect">
              <a:avLst/>
            </a:prstGeom>
            <a:solidFill>
              <a:srgbClr val="8888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RGB</a:t>
              </a:r>
            </a:p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137/137/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137</a:t>
              </a:r>
            </a:p>
          </p:txBody>
        </p:sp>
        <p:sp>
          <p:nvSpPr>
            <p:cNvPr id="126" name="矩形 13">
              <a:extLst>
                <a:ext uri="{FF2B5EF4-FFF2-40B4-BE49-F238E27FC236}">
                  <a16:creationId xmlns:a16="http://schemas.microsoft.com/office/drawing/2014/main" id="{44FD0A0B-0D45-3340-A523-465AC24134BF}"/>
                </a:ext>
              </a:extLst>
            </p:cNvPr>
            <p:cNvSpPr/>
            <p:nvPr userDrawn="1"/>
          </p:nvSpPr>
          <p:spPr>
            <a:xfrm>
              <a:off x="6998296" y="6324025"/>
              <a:ext cx="513579" cy="664397"/>
            </a:xfrm>
            <a:prstGeom prst="rect">
              <a:avLst/>
            </a:prstGeom>
            <a:solidFill>
              <a:srgbClr val="B5B5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RGB</a:t>
              </a:r>
            </a:p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181/181/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181</a:t>
              </a:r>
            </a:p>
          </p:txBody>
        </p:sp>
        <p:sp>
          <p:nvSpPr>
            <p:cNvPr id="127" name="矩形 13">
              <a:extLst>
                <a:ext uri="{FF2B5EF4-FFF2-40B4-BE49-F238E27FC236}">
                  <a16:creationId xmlns:a16="http://schemas.microsoft.com/office/drawing/2014/main" id="{2C404A07-276B-3648-BB25-4EDB5905448C}"/>
                </a:ext>
              </a:extLst>
            </p:cNvPr>
            <p:cNvSpPr/>
            <p:nvPr userDrawn="1"/>
          </p:nvSpPr>
          <p:spPr>
            <a:xfrm>
              <a:off x="7541580" y="6324025"/>
              <a:ext cx="513579" cy="664397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charset="0"/>
                  <a:ea typeface="Arial" charset="0"/>
                  <a:cs typeface="Arial" charset="0"/>
                </a:rPr>
                <a:t>RGB 221/221/</a:t>
              </a:r>
              <a:br>
                <a:rPr kumimoji="1" lang="en-US" altLang="zh-CN" sz="500" b="1" dirty="0">
                  <a:solidFill>
                    <a:srgbClr val="595757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kumimoji="1" lang="en-US" altLang="zh-CN" sz="500" b="1" dirty="0">
                  <a:solidFill>
                    <a:srgbClr val="595757"/>
                  </a:solidFill>
                  <a:latin typeface="Arial" charset="0"/>
                  <a:ea typeface="Arial" charset="0"/>
                  <a:cs typeface="Arial" charset="0"/>
                </a:rPr>
                <a:t>221</a:t>
              </a:r>
            </a:p>
          </p:txBody>
        </p:sp>
        <p:sp>
          <p:nvSpPr>
            <p:cNvPr id="128" name="矩形 13">
              <a:extLst>
                <a:ext uri="{FF2B5EF4-FFF2-40B4-BE49-F238E27FC236}">
                  <a16:creationId xmlns:a16="http://schemas.microsoft.com/office/drawing/2014/main" id="{72B0F29C-A346-8946-9B8E-8F1B9DFF7AD0}"/>
                </a:ext>
              </a:extLst>
            </p:cNvPr>
            <p:cNvSpPr/>
            <p:nvPr userDrawn="1"/>
          </p:nvSpPr>
          <p:spPr>
            <a:xfrm>
              <a:off x="8083608" y="6324025"/>
              <a:ext cx="513579" cy="66439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B5B5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charset="0"/>
                  <a:ea typeface="Arial" charset="0"/>
                  <a:cs typeface="Arial" charset="0"/>
                </a:rPr>
                <a:t>RGB</a:t>
              </a:r>
            </a:p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charset="0"/>
                  <a:ea typeface="Arial" charset="0"/>
                  <a:cs typeface="Arial" charset="0"/>
                </a:rPr>
                <a:t>255/255/</a:t>
              </a:r>
              <a:br>
                <a:rPr kumimoji="1" lang="en-US" altLang="zh-CN" sz="500" b="1" dirty="0">
                  <a:solidFill>
                    <a:srgbClr val="595757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kumimoji="1" lang="en-US" altLang="zh-CN" sz="500" b="1" dirty="0">
                  <a:solidFill>
                    <a:srgbClr val="595757"/>
                  </a:solidFill>
                  <a:latin typeface="Arial" charset="0"/>
                  <a:ea typeface="Arial" charset="0"/>
                  <a:cs typeface="Arial" charset="0"/>
                </a:rPr>
                <a:t>255</a:t>
              </a:r>
            </a:p>
          </p:txBody>
        </p:sp>
      </p:grpSp>
      <p:pic>
        <p:nvPicPr>
          <p:cNvPr id="43" name="图片 4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796"/>
            <a:ext cx="12191612" cy="68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997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hf hdr="0" ftr="0" dt="0"/>
  <p:txStyles>
    <p:titleStyle>
      <a:lvl1pPr algn="l" defTabSz="1187560" rtl="0" eaLnBrk="1" latinLnBrk="0" hangingPunct="1">
        <a:lnSpc>
          <a:spcPct val="90000"/>
        </a:lnSpc>
        <a:spcBef>
          <a:spcPct val="0"/>
        </a:spcBef>
        <a:buNone/>
        <a:defRPr sz="571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6890" indent="-296890" algn="l" defTabSz="1187560" rtl="0" eaLnBrk="1" latinLnBrk="0" hangingPunct="1">
        <a:lnSpc>
          <a:spcPct val="90000"/>
        </a:lnSpc>
        <a:spcBef>
          <a:spcPts val="1298"/>
        </a:spcBef>
        <a:buFont typeface="Arial" panose="020B0604020202020204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1pPr>
      <a:lvl2pPr marL="890671" indent="-296890" algn="l" defTabSz="118756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3118" kern="1200">
          <a:solidFill>
            <a:schemeClr val="tx1"/>
          </a:solidFill>
          <a:latin typeface="+mn-lt"/>
          <a:ea typeface="+mn-ea"/>
          <a:cs typeface="+mn-cs"/>
        </a:defRPr>
      </a:lvl2pPr>
      <a:lvl3pPr marL="1484451" indent="-296890" algn="l" defTabSz="118756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598" kern="1200">
          <a:solidFill>
            <a:schemeClr val="tx1"/>
          </a:solidFill>
          <a:latin typeface="+mn-lt"/>
          <a:ea typeface="+mn-ea"/>
          <a:cs typeface="+mn-cs"/>
        </a:defRPr>
      </a:lvl3pPr>
      <a:lvl4pPr marL="2078233" indent="-296890" algn="l" defTabSz="118756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37" kern="1200">
          <a:solidFill>
            <a:schemeClr val="tx1"/>
          </a:solidFill>
          <a:latin typeface="+mn-lt"/>
          <a:ea typeface="+mn-ea"/>
          <a:cs typeface="+mn-cs"/>
        </a:defRPr>
      </a:lvl4pPr>
      <a:lvl5pPr marL="2672012" indent="-296890" algn="l" defTabSz="118756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37" kern="1200">
          <a:solidFill>
            <a:schemeClr val="tx1"/>
          </a:solidFill>
          <a:latin typeface="+mn-lt"/>
          <a:ea typeface="+mn-ea"/>
          <a:cs typeface="+mn-cs"/>
        </a:defRPr>
      </a:lvl5pPr>
      <a:lvl6pPr marL="3265793" indent="-296890" algn="l" defTabSz="118756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37" kern="1200">
          <a:solidFill>
            <a:schemeClr val="tx1"/>
          </a:solidFill>
          <a:latin typeface="+mn-lt"/>
          <a:ea typeface="+mn-ea"/>
          <a:cs typeface="+mn-cs"/>
        </a:defRPr>
      </a:lvl6pPr>
      <a:lvl7pPr marL="3859574" indent="-296890" algn="l" defTabSz="118756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37" kern="1200">
          <a:solidFill>
            <a:schemeClr val="tx1"/>
          </a:solidFill>
          <a:latin typeface="+mn-lt"/>
          <a:ea typeface="+mn-ea"/>
          <a:cs typeface="+mn-cs"/>
        </a:defRPr>
      </a:lvl7pPr>
      <a:lvl8pPr marL="4453353" indent="-296890" algn="l" defTabSz="118756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37" kern="1200">
          <a:solidFill>
            <a:schemeClr val="tx1"/>
          </a:solidFill>
          <a:latin typeface="+mn-lt"/>
          <a:ea typeface="+mn-ea"/>
          <a:cs typeface="+mn-cs"/>
        </a:defRPr>
      </a:lvl8pPr>
      <a:lvl9pPr marL="5047134" indent="-296890" algn="l" defTabSz="118756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3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87560" rtl="0" eaLnBrk="1" latinLnBrk="0" hangingPunct="1">
        <a:defRPr sz="2337" kern="1200">
          <a:solidFill>
            <a:schemeClr val="tx1"/>
          </a:solidFill>
          <a:latin typeface="+mn-lt"/>
          <a:ea typeface="+mn-ea"/>
          <a:cs typeface="+mn-cs"/>
        </a:defRPr>
      </a:lvl1pPr>
      <a:lvl2pPr marL="593781" algn="l" defTabSz="1187560" rtl="0" eaLnBrk="1" latinLnBrk="0" hangingPunct="1">
        <a:defRPr sz="2337" kern="1200">
          <a:solidFill>
            <a:schemeClr val="tx1"/>
          </a:solidFill>
          <a:latin typeface="+mn-lt"/>
          <a:ea typeface="+mn-ea"/>
          <a:cs typeface="+mn-cs"/>
        </a:defRPr>
      </a:lvl2pPr>
      <a:lvl3pPr marL="1187560" algn="l" defTabSz="1187560" rtl="0" eaLnBrk="1" latinLnBrk="0" hangingPunct="1">
        <a:defRPr sz="2337" kern="1200">
          <a:solidFill>
            <a:schemeClr val="tx1"/>
          </a:solidFill>
          <a:latin typeface="+mn-lt"/>
          <a:ea typeface="+mn-ea"/>
          <a:cs typeface="+mn-cs"/>
        </a:defRPr>
      </a:lvl3pPr>
      <a:lvl4pPr marL="1781342" algn="l" defTabSz="1187560" rtl="0" eaLnBrk="1" latinLnBrk="0" hangingPunct="1">
        <a:defRPr sz="2337" kern="1200">
          <a:solidFill>
            <a:schemeClr val="tx1"/>
          </a:solidFill>
          <a:latin typeface="+mn-lt"/>
          <a:ea typeface="+mn-ea"/>
          <a:cs typeface="+mn-cs"/>
        </a:defRPr>
      </a:lvl4pPr>
      <a:lvl5pPr marL="2375123" algn="l" defTabSz="1187560" rtl="0" eaLnBrk="1" latinLnBrk="0" hangingPunct="1">
        <a:defRPr sz="2337" kern="1200">
          <a:solidFill>
            <a:schemeClr val="tx1"/>
          </a:solidFill>
          <a:latin typeface="+mn-lt"/>
          <a:ea typeface="+mn-ea"/>
          <a:cs typeface="+mn-cs"/>
        </a:defRPr>
      </a:lvl5pPr>
      <a:lvl6pPr marL="2968903" algn="l" defTabSz="1187560" rtl="0" eaLnBrk="1" latinLnBrk="0" hangingPunct="1">
        <a:defRPr sz="2337" kern="1200">
          <a:solidFill>
            <a:schemeClr val="tx1"/>
          </a:solidFill>
          <a:latin typeface="+mn-lt"/>
          <a:ea typeface="+mn-ea"/>
          <a:cs typeface="+mn-cs"/>
        </a:defRPr>
      </a:lvl6pPr>
      <a:lvl7pPr marL="3562683" algn="l" defTabSz="1187560" rtl="0" eaLnBrk="1" latinLnBrk="0" hangingPunct="1">
        <a:defRPr sz="2337" kern="1200">
          <a:solidFill>
            <a:schemeClr val="tx1"/>
          </a:solidFill>
          <a:latin typeface="+mn-lt"/>
          <a:ea typeface="+mn-ea"/>
          <a:cs typeface="+mn-cs"/>
        </a:defRPr>
      </a:lvl7pPr>
      <a:lvl8pPr marL="4156465" algn="l" defTabSz="1187560" rtl="0" eaLnBrk="1" latinLnBrk="0" hangingPunct="1">
        <a:defRPr sz="2337" kern="1200">
          <a:solidFill>
            <a:schemeClr val="tx1"/>
          </a:solidFill>
          <a:latin typeface="+mn-lt"/>
          <a:ea typeface="+mn-ea"/>
          <a:cs typeface="+mn-cs"/>
        </a:defRPr>
      </a:lvl8pPr>
      <a:lvl9pPr marL="4750245" algn="l" defTabSz="1187560" rtl="0" eaLnBrk="1" latinLnBrk="0" hangingPunct="1">
        <a:defRPr sz="233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324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795"/>
            <a:ext cx="12191612" cy="68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563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hf hdr="0" ftr="0" dt="0"/>
  <p:txStyles>
    <p:titleStyle>
      <a:lvl1pPr algn="l" defTabSz="1187966" rtl="0" eaLnBrk="1" latinLnBrk="0" hangingPunct="1">
        <a:lnSpc>
          <a:spcPct val="90000"/>
        </a:lnSpc>
        <a:spcBef>
          <a:spcPct val="0"/>
        </a:spcBef>
        <a:buNone/>
        <a:defRPr sz="571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7150" indent="-297150" algn="l" defTabSz="1187966" rtl="0" eaLnBrk="1" latinLnBrk="0" hangingPunct="1">
        <a:lnSpc>
          <a:spcPct val="90000"/>
        </a:lnSpc>
        <a:spcBef>
          <a:spcPts val="1300"/>
        </a:spcBef>
        <a:buFont typeface="Arial" panose="020B0604020202020204" pitchFamily="34" charset="0"/>
        <a:buChar char="•"/>
        <a:defRPr sz="3635" kern="1200">
          <a:solidFill>
            <a:schemeClr val="tx1"/>
          </a:solidFill>
          <a:latin typeface="+mn-lt"/>
          <a:ea typeface="+mn-ea"/>
          <a:cs typeface="+mn-cs"/>
        </a:defRPr>
      </a:lvl1pPr>
      <a:lvl2pPr marL="890816" indent="-297150" algn="l" defTabSz="1187966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3120" kern="1200">
          <a:solidFill>
            <a:schemeClr val="tx1"/>
          </a:solidFill>
          <a:latin typeface="+mn-lt"/>
          <a:ea typeface="+mn-ea"/>
          <a:cs typeface="+mn-cs"/>
        </a:defRPr>
      </a:lvl2pPr>
      <a:lvl3pPr marL="1484482" indent="-297150" algn="l" defTabSz="1187966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2078147" indent="-297150" algn="l" defTabSz="1187966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4pPr>
      <a:lvl5pPr marL="2672448" indent="-297150" algn="l" defTabSz="1187966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5pPr>
      <a:lvl6pPr marL="3266113" indent="-297150" algn="l" defTabSz="1187966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6pPr>
      <a:lvl7pPr marL="3859779" indent="-297150" algn="l" defTabSz="1187966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7pPr>
      <a:lvl8pPr marL="4454080" indent="-297150" algn="l" defTabSz="1187966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8pPr>
      <a:lvl9pPr marL="5047745" indent="-297150" algn="l" defTabSz="1187966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87966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1pPr>
      <a:lvl2pPr marL="593666" algn="l" defTabSz="1187966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2pPr>
      <a:lvl3pPr marL="1187966" algn="l" defTabSz="1187966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3pPr>
      <a:lvl4pPr marL="1781632" algn="l" defTabSz="1187966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4pPr>
      <a:lvl5pPr marL="2375297" algn="l" defTabSz="1187966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5pPr>
      <a:lvl6pPr marL="2968963" algn="l" defTabSz="1187966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6pPr>
      <a:lvl7pPr marL="3563264" algn="l" defTabSz="1187966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7pPr>
      <a:lvl8pPr marL="4156929" algn="l" defTabSz="1187966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8pPr>
      <a:lvl9pPr marL="4750595" algn="l" defTabSz="1187966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795"/>
            <a:ext cx="12193200" cy="685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578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</p:sldLayoutIdLst>
  <p:txStyles>
    <p:titleStyle>
      <a:lvl1pPr algn="ctr" defTabSz="91430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6" indent="-342866" algn="l" defTabSz="91430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76" indent="-285721" algn="l" defTabSz="914309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spcBef>
          <a:spcPct val="20000"/>
        </a:spcBef>
        <a:buFont typeface="Arial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spcBef>
          <a:spcPct val="20000"/>
        </a:spcBef>
        <a:buFont typeface="Arial" pitchFamily="34" charset="0"/>
        <a:buChar char="»"/>
        <a:defRPr sz="19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2" indent="-228577" algn="l" defTabSz="914309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09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5" algn="l" defTabSz="914309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26" Type="http://schemas.openxmlformats.org/officeDocument/2006/relationships/image" Target="../media/image32.png"/><Relationship Id="rId39" Type="http://schemas.openxmlformats.org/officeDocument/2006/relationships/image" Target="../media/image45.png"/><Relationship Id="rId21" Type="http://schemas.openxmlformats.org/officeDocument/2006/relationships/image" Target="../media/image27.png"/><Relationship Id="rId34" Type="http://schemas.openxmlformats.org/officeDocument/2006/relationships/image" Target="../media/image40.png"/><Relationship Id="rId42" Type="http://schemas.openxmlformats.org/officeDocument/2006/relationships/image" Target="../media/image48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29" Type="http://schemas.openxmlformats.org/officeDocument/2006/relationships/image" Target="../media/image35.png"/><Relationship Id="rId41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32" Type="http://schemas.openxmlformats.org/officeDocument/2006/relationships/image" Target="../media/image38.png"/><Relationship Id="rId37" Type="http://schemas.openxmlformats.org/officeDocument/2006/relationships/image" Target="../media/image43.png"/><Relationship Id="rId40" Type="http://schemas.openxmlformats.org/officeDocument/2006/relationships/image" Target="../media/image46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28" Type="http://schemas.openxmlformats.org/officeDocument/2006/relationships/image" Target="../media/image34.png"/><Relationship Id="rId36" Type="http://schemas.openxmlformats.org/officeDocument/2006/relationships/image" Target="../media/image42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31" Type="http://schemas.openxmlformats.org/officeDocument/2006/relationships/image" Target="../media/image37.png"/><Relationship Id="rId4" Type="http://schemas.microsoft.com/office/2007/relationships/hdphoto" Target="../media/hdphoto1.wdp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Relationship Id="rId27" Type="http://schemas.openxmlformats.org/officeDocument/2006/relationships/image" Target="../media/image33.png"/><Relationship Id="rId30" Type="http://schemas.openxmlformats.org/officeDocument/2006/relationships/image" Target="../media/image36.png"/><Relationship Id="rId35" Type="http://schemas.openxmlformats.org/officeDocument/2006/relationships/image" Target="../media/image41.png"/><Relationship Id="rId43" Type="http://schemas.openxmlformats.org/officeDocument/2006/relationships/image" Target="../media/image49.png"/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5" Type="http://schemas.openxmlformats.org/officeDocument/2006/relationships/image" Target="../media/image31.png"/><Relationship Id="rId33" Type="http://schemas.openxmlformats.org/officeDocument/2006/relationships/image" Target="../media/image39.png"/><Relationship Id="rId38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图片 29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9410"/>
                    </a14:imgEffect>
                    <a14:imgEffect>
                      <a14:saturation sa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" y="242222"/>
            <a:ext cx="12189205" cy="507951"/>
          </a:xfrm>
          <a:prstGeom prst="rect">
            <a:avLst/>
          </a:prstGeom>
        </p:spPr>
      </p:pic>
      <p:sp>
        <p:nvSpPr>
          <p:cNvPr id="293" name="文本框 292"/>
          <p:cNvSpPr txBox="1"/>
          <p:nvPr/>
        </p:nvSpPr>
        <p:spPr>
          <a:xfrm>
            <a:off x="4504253" y="357667"/>
            <a:ext cx="3186673" cy="26167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914583"/>
            <a:r>
              <a:rPr kumimoji="1" lang="en-US" altLang="zh-CN" sz="17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HUAWEI eKit Product Portfolio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8BF22381-2D0F-42DD-B10A-BCB4EB9DA1BC}"/>
              </a:ext>
            </a:extLst>
          </p:cNvPr>
          <p:cNvGrpSpPr/>
          <p:nvPr/>
        </p:nvGrpSpPr>
        <p:grpSpPr>
          <a:xfrm>
            <a:off x="103838" y="1206539"/>
            <a:ext cx="11785170" cy="4840521"/>
            <a:chOff x="103838" y="1206539"/>
            <a:chExt cx="11785170" cy="4840521"/>
          </a:xfrm>
        </p:grpSpPr>
        <p:sp>
          <p:nvSpPr>
            <p:cNvPr id="161" name="任意多边形: 形状 160">
              <a:extLst>
                <a:ext uri="{FF2B5EF4-FFF2-40B4-BE49-F238E27FC236}">
                  <a16:creationId xmlns:a16="http://schemas.microsoft.com/office/drawing/2014/main" id="{46623ADD-2C04-4BA8-841F-F89A1F744F7F}"/>
                </a:ext>
              </a:extLst>
            </p:cNvPr>
            <p:cNvSpPr/>
            <p:nvPr/>
          </p:nvSpPr>
          <p:spPr>
            <a:xfrm>
              <a:off x="1415535" y="2374443"/>
              <a:ext cx="10472821" cy="1662059"/>
            </a:xfrm>
            <a:custGeom>
              <a:avLst/>
              <a:gdLst>
                <a:gd name="connsiteX0" fmla="*/ 8698 w 10379368"/>
                <a:gd name="connsiteY0" fmla="*/ 8698 h 1008944"/>
                <a:gd name="connsiteX1" fmla="*/ 10380644 w 10379368"/>
                <a:gd name="connsiteY1" fmla="*/ 8698 h 1008944"/>
                <a:gd name="connsiteX2" fmla="*/ 10380644 w 10379368"/>
                <a:gd name="connsiteY2" fmla="*/ 1002450 h 1008944"/>
                <a:gd name="connsiteX3" fmla="*/ 8698 w 10379368"/>
                <a:gd name="connsiteY3" fmla="*/ 1002450 h 1008944"/>
                <a:gd name="connsiteX4" fmla="*/ 8698 w 10379368"/>
                <a:gd name="connsiteY4" fmla="*/ 8698 h 1008944"/>
                <a:gd name="connsiteX5" fmla="*/ 8698 w 10379368"/>
                <a:gd name="connsiteY5" fmla="*/ 8698 h 1008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79368" h="1008944">
                  <a:moveTo>
                    <a:pt x="8698" y="8698"/>
                  </a:moveTo>
                  <a:lnTo>
                    <a:pt x="10380644" y="8698"/>
                  </a:lnTo>
                  <a:lnTo>
                    <a:pt x="10380644" y="1002450"/>
                  </a:lnTo>
                  <a:lnTo>
                    <a:pt x="8698" y="1002450"/>
                  </a:lnTo>
                  <a:lnTo>
                    <a:pt x="8698" y="8698"/>
                  </a:lnTo>
                  <a:lnTo>
                    <a:pt x="8698" y="8698"/>
                  </a:lnTo>
                  <a:close/>
                </a:path>
              </a:pathLst>
            </a:custGeom>
            <a:solidFill>
              <a:srgbClr val="0070C0">
                <a:alpha val="20000"/>
              </a:srgbClr>
            </a:solidFill>
            <a:ln w="9525" cap="flat">
              <a:noFill/>
              <a:prstDash val="solid"/>
              <a:miter/>
            </a:ln>
          </p:spPr>
          <p:txBody>
            <a:bodyPr wrap="square" lIns="36008" rIns="36008" rtlCol="0" anchor="ctr"/>
            <a:lstStyle/>
            <a:p>
              <a:pPr defTabSz="914583"/>
              <a:endParaRPr lang="en-US" altLang="zh-CN" sz="1090" dirty="0">
                <a:solidFill>
                  <a:srgbClr val="1D1D1A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cxnSp>
          <p:nvCxnSpPr>
            <p:cNvPr id="310" name="直接连接符 309">
              <a:extLst>
                <a:ext uri="{FF2B5EF4-FFF2-40B4-BE49-F238E27FC236}">
                  <a16:creationId xmlns:a16="http://schemas.microsoft.com/office/drawing/2014/main" id="{1FA5BFEE-2F2A-4D73-B712-C084BEEBB6D0}"/>
                </a:ext>
              </a:extLst>
            </p:cNvPr>
            <p:cNvCxnSpPr>
              <a:cxnSpLocks/>
            </p:cNvCxnSpPr>
            <p:nvPr/>
          </p:nvCxnSpPr>
          <p:spPr>
            <a:xfrm>
              <a:off x="10001415" y="2379724"/>
              <a:ext cx="0" cy="1656778"/>
            </a:xfrm>
            <a:prstGeom prst="line">
              <a:avLst/>
            </a:prstGeom>
            <a:ln w="57150">
              <a:solidFill>
                <a:srgbClr val="0711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4" name="任意多边形: 形状 153">
              <a:extLst>
                <a:ext uri="{FF2B5EF4-FFF2-40B4-BE49-F238E27FC236}">
                  <a16:creationId xmlns:a16="http://schemas.microsoft.com/office/drawing/2014/main" id="{3C3A5078-1223-43D1-A618-25C2AEF540C9}"/>
                </a:ext>
              </a:extLst>
            </p:cNvPr>
            <p:cNvSpPr/>
            <p:nvPr/>
          </p:nvSpPr>
          <p:spPr>
            <a:xfrm>
              <a:off x="1415535" y="5124180"/>
              <a:ext cx="10472821" cy="890638"/>
            </a:xfrm>
            <a:custGeom>
              <a:avLst/>
              <a:gdLst>
                <a:gd name="connsiteX0" fmla="*/ 8698 w 10379368"/>
                <a:gd name="connsiteY0" fmla="*/ 8698 h 1008944"/>
                <a:gd name="connsiteX1" fmla="*/ 10380644 w 10379368"/>
                <a:gd name="connsiteY1" fmla="*/ 8698 h 1008944"/>
                <a:gd name="connsiteX2" fmla="*/ 10380644 w 10379368"/>
                <a:gd name="connsiteY2" fmla="*/ 1002450 h 1008944"/>
                <a:gd name="connsiteX3" fmla="*/ 8698 w 10379368"/>
                <a:gd name="connsiteY3" fmla="*/ 1002450 h 1008944"/>
                <a:gd name="connsiteX4" fmla="*/ 8698 w 10379368"/>
                <a:gd name="connsiteY4" fmla="*/ 8698 h 1008944"/>
                <a:gd name="connsiteX5" fmla="*/ 8698 w 10379368"/>
                <a:gd name="connsiteY5" fmla="*/ 8698 h 1008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79368" h="1008944">
                  <a:moveTo>
                    <a:pt x="8698" y="8698"/>
                  </a:moveTo>
                  <a:lnTo>
                    <a:pt x="10380644" y="8698"/>
                  </a:lnTo>
                  <a:lnTo>
                    <a:pt x="10380644" y="1002450"/>
                  </a:lnTo>
                  <a:lnTo>
                    <a:pt x="8698" y="1002450"/>
                  </a:lnTo>
                  <a:lnTo>
                    <a:pt x="8698" y="8698"/>
                  </a:lnTo>
                  <a:lnTo>
                    <a:pt x="8698" y="8698"/>
                  </a:lnTo>
                  <a:close/>
                </a:path>
              </a:pathLst>
            </a:custGeom>
            <a:solidFill>
              <a:srgbClr val="0070C0">
                <a:alpha val="20000"/>
              </a:srgbClr>
            </a:solidFill>
            <a:ln w="9525" cap="flat">
              <a:noFill/>
              <a:prstDash val="solid"/>
              <a:miter/>
            </a:ln>
          </p:spPr>
          <p:txBody>
            <a:bodyPr wrap="square" lIns="36008" rIns="36008" rtlCol="0" anchor="ctr"/>
            <a:lstStyle/>
            <a:p>
              <a:pPr defTabSz="914583"/>
              <a:endParaRPr lang="en-US" altLang="zh-CN" sz="1090" dirty="0">
                <a:solidFill>
                  <a:srgbClr val="1D1D1A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160" name="任意多边形: 形状 159">
              <a:extLst>
                <a:ext uri="{FF2B5EF4-FFF2-40B4-BE49-F238E27FC236}">
                  <a16:creationId xmlns:a16="http://schemas.microsoft.com/office/drawing/2014/main" id="{E7183C77-7E84-45CA-85D5-1AA69CE4B313}"/>
                </a:ext>
              </a:extLst>
            </p:cNvPr>
            <p:cNvSpPr/>
            <p:nvPr/>
          </p:nvSpPr>
          <p:spPr>
            <a:xfrm>
              <a:off x="1395684" y="4126454"/>
              <a:ext cx="10492672" cy="908419"/>
            </a:xfrm>
            <a:custGeom>
              <a:avLst/>
              <a:gdLst>
                <a:gd name="connsiteX0" fmla="*/ 8698 w 10379368"/>
                <a:gd name="connsiteY0" fmla="*/ 8698 h 1008944"/>
                <a:gd name="connsiteX1" fmla="*/ 10380644 w 10379368"/>
                <a:gd name="connsiteY1" fmla="*/ 8698 h 1008944"/>
                <a:gd name="connsiteX2" fmla="*/ 10380644 w 10379368"/>
                <a:gd name="connsiteY2" fmla="*/ 1002450 h 1008944"/>
                <a:gd name="connsiteX3" fmla="*/ 8698 w 10379368"/>
                <a:gd name="connsiteY3" fmla="*/ 1002450 h 1008944"/>
                <a:gd name="connsiteX4" fmla="*/ 8698 w 10379368"/>
                <a:gd name="connsiteY4" fmla="*/ 8698 h 1008944"/>
                <a:gd name="connsiteX5" fmla="*/ 8698 w 10379368"/>
                <a:gd name="connsiteY5" fmla="*/ 8698 h 1008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79368" h="1008944">
                  <a:moveTo>
                    <a:pt x="8698" y="8698"/>
                  </a:moveTo>
                  <a:lnTo>
                    <a:pt x="10380644" y="8698"/>
                  </a:lnTo>
                  <a:lnTo>
                    <a:pt x="10380644" y="1002450"/>
                  </a:lnTo>
                  <a:lnTo>
                    <a:pt x="8698" y="1002450"/>
                  </a:lnTo>
                  <a:lnTo>
                    <a:pt x="8698" y="8698"/>
                  </a:lnTo>
                  <a:lnTo>
                    <a:pt x="8698" y="8698"/>
                  </a:lnTo>
                  <a:close/>
                </a:path>
              </a:pathLst>
            </a:custGeom>
            <a:solidFill>
              <a:srgbClr val="0070C0">
                <a:alpha val="20000"/>
              </a:srgbClr>
            </a:solidFill>
            <a:ln w="9525" cap="flat">
              <a:noFill/>
              <a:prstDash val="solid"/>
              <a:miter/>
            </a:ln>
          </p:spPr>
          <p:txBody>
            <a:bodyPr wrap="square" lIns="36008" rIns="36008" rtlCol="0" anchor="ctr"/>
            <a:lstStyle/>
            <a:p>
              <a:pPr defTabSz="914583"/>
              <a:endParaRPr lang="en-US" altLang="zh-CN" sz="1090" dirty="0">
                <a:solidFill>
                  <a:srgbClr val="1D1D1A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162" name="任意多边形: 形状 161">
              <a:extLst>
                <a:ext uri="{FF2B5EF4-FFF2-40B4-BE49-F238E27FC236}">
                  <a16:creationId xmlns:a16="http://schemas.microsoft.com/office/drawing/2014/main" id="{698E34C3-25BF-4B0A-BB2F-6614C6CB96E9}"/>
                </a:ext>
              </a:extLst>
            </p:cNvPr>
            <p:cNvSpPr/>
            <p:nvPr/>
          </p:nvSpPr>
          <p:spPr>
            <a:xfrm>
              <a:off x="1395339" y="1211584"/>
              <a:ext cx="10493017" cy="1058127"/>
            </a:xfrm>
            <a:custGeom>
              <a:avLst/>
              <a:gdLst>
                <a:gd name="connsiteX0" fmla="*/ 8698 w 6795876"/>
                <a:gd name="connsiteY0" fmla="*/ 8698 h 1008944"/>
                <a:gd name="connsiteX1" fmla="*/ 6788107 w 6795876"/>
                <a:gd name="connsiteY1" fmla="*/ 8698 h 1008944"/>
                <a:gd name="connsiteX2" fmla="*/ 6788107 w 6795876"/>
                <a:gd name="connsiteY2" fmla="*/ 1002334 h 1008944"/>
                <a:gd name="connsiteX3" fmla="*/ 8698 w 6795876"/>
                <a:gd name="connsiteY3" fmla="*/ 1002334 h 1008944"/>
                <a:gd name="connsiteX4" fmla="*/ 8698 w 6795876"/>
                <a:gd name="connsiteY4" fmla="*/ 8698 h 1008944"/>
                <a:gd name="connsiteX5" fmla="*/ 8698 w 6795876"/>
                <a:gd name="connsiteY5" fmla="*/ 8698 h 1008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795876" h="1008944">
                  <a:moveTo>
                    <a:pt x="8698" y="8698"/>
                  </a:moveTo>
                  <a:lnTo>
                    <a:pt x="6788107" y="8698"/>
                  </a:lnTo>
                  <a:lnTo>
                    <a:pt x="6788107" y="1002334"/>
                  </a:lnTo>
                  <a:lnTo>
                    <a:pt x="8698" y="1002334"/>
                  </a:lnTo>
                  <a:lnTo>
                    <a:pt x="8698" y="8698"/>
                  </a:lnTo>
                  <a:lnTo>
                    <a:pt x="8698" y="8698"/>
                  </a:lnTo>
                  <a:close/>
                </a:path>
              </a:pathLst>
            </a:custGeom>
            <a:solidFill>
              <a:srgbClr val="0070C0">
                <a:alpha val="20000"/>
              </a:srgbClr>
            </a:solidFill>
            <a:ln w="9525" cap="flat">
              <a:noFill/>
              <a:prstDash val="solid"/>
              <a:miter/>
            </a:ln>
          </p:spPr>
          <p:txBody>
            <a:bodyPr wrap="square" lIns="36008" rIns="36008" rtlCol="0" anchor="ctr"/>
            <a:lstStyle/>
            <a:p>
              <a:pPr defTabSz="914583"/>
              <a:endParaRPr lang="en-US" altLang="zh-CN" sz="1090" dirty="0">
                <a:solidFill>
                  <a:srgbClr val="1D1D1A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230" name="bg object 16">
              <a:extLst>
                <a:ext uri="{FF2B5EF4-FFF2-40B4-BE49-F238E27FC236}">
                  <a16:creationId xmlns:a16="http://schemas.microsoft.com/office/drawing/2014/main" id="{1674ABB9-012D-4DAF-83C3-A9BECA4C5A31}"/>
                </a:ext>
              </a:extLst>
            </p:cNvPr>
            <p:cNvSpPr/>
            <p:nvPr/>
          </p:nvSpPr>
          <p:spPr>
            <a:xfrm>
              <a:off x="109262" y="1206539"/>
              <a:ext cx="1315556" cy="4816979"/>
            </a:xfrm>
            <a:custGeom>
              <a:avLst/>
              <a:gdLst/>
              <a:ahLst/>
              <a:cxnLst/>
              <a:rect l="l" t="t" r="r" b="b"/>
              <a:pathLst>
                <a:path w="2169795" h="8419465">
                  <a:moveTo>
                    <a:pt x="2169242" y="0"/>
                  </a:moveTo>
                  <a:lnTo>
                    <a:pt x="0" y="0"/>
                  </a:lnTo>
                  <a:lnTo>
                    <a:pt x="0" y="8419144"/>
                  </a:lnTo>
                  <a:lnTo>
                    <a:pt x="2169242" y="8419144"/>
                  </a:lnTo>
                  <a:lnTo>
                    <a:pt x="2169242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</p:spPr>
          <p:txBody>
            <a:bodyPr wrap="square" lIns="36008" tIns="0" rIns="36008" bIns="0" rtlCol="0"/>
            <a:lstStyle/>
            <a:p>
              <a:pPr defTabSz="914583"/>
              <a:endParaRPr lang="en-US" sz="1090" dirty="0">
                <a:solidFill>
                  <a:srgbClr val="1D1D1A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pic>
          <p:nvPicPr>
            <p:cNvPr id="231" name="object 49">
              <a:extLst>
                <a:ext uri="{FF2B5EF4-FFF2-40B4-BE49-F238E27FC236}">
                  <a16:creationId xmlns:a16="http://schemas.microsoft.com/office/drawing/2014/main" id="{9E852C13-B66C-4ACA-AEC6-D87C336DCF23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17986" y="2550751"/>
              <a:ext cx="585289" cy="137515"/>
            </a:xfrm>
            <a:prstGeom prst="rect">
              <a:avLst/>
            </a:prstGeom>
          </p:spPr>
        </p:pic>
        <p:grpSp>
          <p:nvGrpSpPr>
            <p:cNvPr id="234" name="object 51">
              <a:extLst>
                <a:ext uri="{FF2B5EF4-FFF2-40B4-BE49-F238E27FC236}">
                  <a16:creationId xmlns:a16="http://schemas.microsoft.com/office/drawing/2014/main" id="{3CCC21E0-F64A-4DEE-9977-B031A86EFC0D}"/>
                </a:ext>
              </a:extLst>
            </p:cNvPr>
            <p:cNvGrpSpPr/>
            <p:nvPr/>
          </p:nvGrpSpPr>
          <p:grpSpPr>
            <a:xfrm>
              <a:off x="4965525" y="2531099"/>
              <a:ext cx="734228" cy="176818"/>
              <a:chOff x="7697794" y="5081029"/>
              <a:chExt cx="1210989" cy="291632"/>
            </a:xfrm>
          </p:grpSpPr>
          <p:pic>
            <p:nvPicPr>
              <p:cNvPr id="235" name="object 52">
                <a:extLst>
                  <a:ext uri="{FF2B5EF4-FFF2-40B4-BE49-F238E27FC236}">
                    <a16:creationId xmlns:a16="http://schemas.microsoft.com/office/drawing/2014/main" id="{714948D0-B8EC-4B84-B9FA-F5702F0732C4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7697794" y="5173466"/>
                <a:ext cx="1210989" cy="199195"/>
              </a:xfrm>
              <a:prstGeom prst="rect">
                <a:avLst/>
              </a:prstGeom>
            </p:spPr>
          </p:pic>
          <p:pic>
            <p:nvPicPr>
              <p:cNvPr id="236" name="object 53">
                <a:extLst>
                  <a:ext uri="{FF2B5EF4-FFF2-40B4-BE49-F238E27FC236}">
                    <a16:creationId xmlns:a16="http://schemas.microsoft.com/office/drawing/2014/main" id="{D172202B-FC76-450E-BD1E-24B3AE3CBB38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7812290" y="5081029"/>
                <a:ext cx="951951" cy="153270"/>
              </a:xfrm>
              <a:prstGeom prst="rect">
                <a:avLst/>
              </a:prstGeom>
            </p:spPr>
          </p:pic>
        </p:grpSp>
        <p:pic>
          <p:nvPicPr>
            <p:cNvPr id="266" name="object 60">
              <a:extLst>
                <a:ext uri="{FF2B5EF4-FFF2-40B4-BE49-F238E27FC236}">
                  <a16:creationId xmlns:a16="http://schemas.microsoft.com/office/drawing/2014/main" id="{0F5CEBD7-B3C8-432A-B476-1B32A3245721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239049" y="2557198"/>
              <a:ext cx="551884" cy="121951"/>
            </a:xfrm>
            <a:prstGeom prst="rect">
              <a:avLst/>
            </a:prstGeom>
          </p:spPr>
        </p:pic>
        <p:sp>
          <p:nvSpPr>
            <p:cNvPr id="267" name="文本框 266">
              <a:extLst>
                <a:ext uri="{FF2B5EF4-FFF2-40B4-BE49-F238E27FC236}">
                  <a16:creationId xmlns:a16="http://schemas.microsoft.com/office/drawing/2014/main" id="{1B5C40A1-7DF1-4BE7-A471-6150DDC7F73D}"/>
                </a:ext>
              </a:extLst>
            </p:cNvPr>
            <p:cNvSpPr txBox="1"/>
            <p:nvPr/>
          </p:nvSpPr>
          <p:spPr>
            <a:xfrm>
              <a:off x="4934451" y="2808462"/>
              <a:ext cx="771949" cy="305468"/>
            </a:xfrm>
            <a:prstGeom prst="rect">
              <a:avLst/>
            </a:prstGeom>
            <a:noFill/>
          </p:spPr>
          <p:txBody>
            <a:bodyPr wrap="none" lIns="36008" rIns="36008" rtlCol="0">
              <a:spAutoFit/>
            </a:bodyPr>
            <a:lstStyle/>
            <a:p>
              <a:pPr marL="36837" algn="ctr" defTabSz="914583">
                <a:lnSpc>
                  <a:spcPct val="120000"/>
                </a:lnSpc>
              </a:pPr>
              <a:r>
                <a:rPr lang="en-US" sz="605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S220/S220S series</a:t>
              </a:r>
            </a:p>
            <a:p>
              <a:pPr marL="36837" algn="ctr" defTabSz="914583">
                <a:lnSpc>
                  <a:spcPct val="120000"/>
                </a:lnSpc>
              </a:pPr>
              <a:r>
                <a:rPr lang="en-US" altLang="zh-CN" sz="605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L2 fully-managed</a:t>
              </a:r>
            </a:p>
          </p:txBody>
        </p:sp>
        <p:sp>
          <p:nvSpPr>
            <p:cNvPr id="268" name="文本框 267">
              <a:extLst>
                <a:ext uri="{FF2B5EF4-FFF2-40B4-BE49-F238E27FC236}">
                  <a16:creationId xmlns:a16="http://schemas.microsoft.com/office/drawing/2014/main" id="{B1B0F982-D07D-4C6A-9430-AE641C573BDC}"/>
                </a:ext>
              </a:extLst>
            </p:cNvPr>
            <p:cNvSpPr txBox="1"/>
            <p:nvPr/>
          </p:nvSpPr>
          <p:spPr>
            <a:xfrm>
              <a:off x="5928336" y="2808462"/>
              <a:ext cx="781568" cy="305468"/>
            </a:xfrm>
            <a:prstGeom prst="rect">
              <a:avLst/>
            </a:prstGeom>
            <a:noFill/>
          </p:spPr>
          <p:txBody>
            <a:bodyPr wrap="none" lIns="36008" rIns="36008" rtlCol="0">
              <a:spAutoFit/>
            </a:bodyPr>
            <a:lstStyle/>
            <a:p>
              <a:pPr marL="36837" algn="ctr" defTabSz="914583">
                <a:lnSpc>
                  <a:spcPct val="120000"/>
                </a:lnSpc>
              </a:pPr>
              <a:r>
                <a:rPr lang="en-US" sz="605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S110 series</a:t>
              </a:r>
            </a:p>
            <a:p>
              <a:pPr marL="36837" algn="ctr" defTabSz="914583">
                <a:lnSpc>
                  <a:spcPct val="120000"/>
                </a:lnSpc>
              </a:pPr>
              <a:r>
                <a:rPr lang="en-US" sz="605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Unmanaged Switch</a:t>
              </a:r>
            </a:p>
          </p:txBody>
        </p:sp>
        <p:sp>
          <p:nvSpPr>
            <p:cNvPr id="270" name="文本框 269">
              <a:extLst>
                <a:ext uri="{FF2B5EF4-FFF2-40B4-BE49-F238E27FC236}">
                  <a16:creationId xmlns:a16="http://schemas.microsoft.com/office/drawing/2014/main" id="{E9437721-CCF0-4B58-AD13-FE79DF0A5A0E}"/>
                </a:ext>
              </a:extLst>
            </p:cNvPr>
            <p:cNvSpPr txBox="1"/>
            <p:nvPr/>
          </p:nvSpPr>
          <p:spPr>
            <a:xfrm>
              <a:off x="7176682" y="2808462"/>
              <a:ext cx="799200" cy="305468"/>
            </a:xfrm>
            <a:prstGeom prst="rect">
              <a:avLst/>
            </a:prstGeom>
            <a:noFill/>
          </p:spPr>
          <p:txBody>
            <a:bodyPr wrap="none" lIns="36008" rIns="36008" rtlCol="0">
              <a:spAutoFit/>
            </a:bodyPr>
            <a:lstStyle/>
            <a:p>
              <a:pPr marL="36837" algn="ctr" defTabSz="914583">
                <a:lnSpc>
                  <a:spcPct val="120000"/>
                </a:lnSpc>
              </a:pPr>
              <a:r>
                <a:rPr lang="en-US" sz="605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AR300 series</a:t>
              </a:r>
            </a:p>
            <a:p>
              <a:pPr marL="36837" algn="ctr" defTabSz="914583">
                <a:lnSpc>
                  <a:spcPct val="120000"/>
                </a:lnSpc>
              </a:pPr>
              <a:r>
                <a:rPr lang="en-US" sz="605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Converged gateway</a:t>
              </a:r>
            </a:p>
          </p:txBody>
        </p:sp>
        <p:sp>
          <p:nvSpPr>
            <p:cNvPr id="271" name="文本框 270">
              <a:extLst>
                <a:ext uri="{FF2B5EF4-FFF2-40B4-BE49-F238E27FC236}">
                  <a16:creationId xmlns:a16="http://schemas.microsoft.com/office/drawing/2014/main" id="{6877F775-9210-4E99-B5CA-BA6E198D2ADB}"/>
                </a:ext>
              </a:extLst>
            </p:cNvPr>
            <p:cNvSpPr txBox="1"/>
            <p:nvPr/>
          </p:nvSpPr>
          <p:spPr>
            <a:xfrm>
              <a:off x="9119453" y="2808462"/>
              <a:ext cx="799200" cy="305468"/>
            </a:xfrm>
            <a:prstGeom prst="rect">
              <a:avLst/>
            </a:prstGeom>
            <a:noFill/>
          </p:spPr>
          <p:txBody>
            <a:bodyPr wrap="none" lIns="36008" rIns="36008" rtlCol="0">
              <a:spAutoFit/>
            </a:bodyPr>
            <a:lstStyle/>
            <a:p>
              <a:pPr marL="36837" algn="ctr" defTabSz="914583">
                <a:lnSpc>
                  <a:spcPct val="120000"/>
                </a:lnSpc>
              </a:pPr>
              <a:r>
                <a:rPr lang="en-US" sz="605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S380 series</a:t>
              </a:r>
            </a:p>
            <a:p>
              <a:pPr marL="36837" algn="ctr" defTabSz="914583">
                <a:lnSpc>
                  <a:spcPct val="120000"/>
                </a:lnSpc>
              </a:pPr>
              <a:r>
                <a:rPr lang="en-US" sz="605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Converged gateway</a:t>
              </a:r>
            </a:p>
          </p:txBody>
        </p:sp>
        <p:sp>
          <p:nvSpPr>
            <p:cNvPr id="272" name="文本框 271">
              <a:extLst>
                <a:ext uri="{FF2B5EF4-FFF2-40B4-BE49-F238E27FC236}">
                  <a16:creationId xmlns:a16="http://schemas.microsoft.com/office/drawing/2014/main" id="{2C4AD6CA-BB55-4C27-8998-10E26FB1CBC7}"/>
                </a:ext>
              </a:extLst>
            </p:cNvPr>
            <p:cNvSpPr txBox="1"/>
            <p:nvPr/>
          </p:nvSpPr>
          <p:spPr>
            <a:xfrm>
              <a:off x="11023896" y="3241674"/>
              <a:ext cx="779964" cy="305468"/>
            </a:xfrm>
            <a:prstGeom prst="rect">
              <a:avLst/>
            </a:prstGeom>
            <a:noFill/>
          </p:spPr>
          <p:txBody>
            <a:bodyPr wrap="none" lIns="36008" rIns="36008" rtlCol="0">
              <a:spAutoFit/>
            </a:bodyPr>
            <a:lstStyle/>
            <a:p>
              <a:pPr marL="36837" algn="ctr" defTabSz="914583">
                <a:lnSpc>
                  <a:spcPct val="120000"/>
                </a:lnSpc>
              </a:pPr>
              <a:r>
                <a:rPr lang="en-US" sz="605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USG6300E-S13</a:t>
              </a:r>
            </a:p>
            <a:p>
              <a:pPr marL="36837" algn="ctr" defTabSz="914583">
                <a:lnSpc>
                  <a:spcPct val="120000"/>
                </a:lnSpc>
              </a:pPr>
              <a:r>
                <a:rPr lang="en-US" sz="605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 Rack-mount </a:t>
              </a:r>
              <a:r>
                <a:rPr lang="en-US" altLang="zh-CN" sz="605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model</a:t>
              </a:r>
              <a:endParaRPr lang="en-US" sz="605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273" name="文本框 272">
              <a:extLst>
                <a:ext uri="{FF2B5EF4-FFF2-40B4-BE49-F238E27FC236}">
                  <a16:creationId xmlns:a16="http://schemas.microsoft.com/office/drawing/2014/main" id="{36001A7A-FD96-4B81-B8E1-436780328D6A}"/>
                </a:ext>
              </a:extLst>
            </p:cNvPr>
            <p:cNvSpPr txBox="1"/>
            <p:nvPr/>
          </p:nvSpPr>
          <p:spPr>
            <a:xfrm>
              <a:off x="4284476" y="3690477"/>
              <a:ext cx="664687" cy="305539"/>
            </a:xfrm>
            <a:prstGeom prst="rect">
              <a:avLst/>
            </a:prstGeom>
            <a:noFill/>
          </p:spPr>
          <p:txBody>
            <a:bodyPr wrap="none" lIns="36008" rIns="36008" rtlCol="0">
              <a:spAutoFit/>
            </a:bodyPr>
            <a:lstStyle/>
            <a:p>
              <a:pPr marL="36837" algn="ctr" defTabSz="914583">
                <a:lnSpc>
                  <a:spcPct val="120000"/>
                </a:lnSpc>
              </a:pPr>
              <a:r>
                <a:rPr lang="en-US" sz="605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AP661</a:t>
              </a:r>
            </a:p>
            <a:p>
              <a:pPr marL="36837" algn="ctr" defTabSz="914583">
                <a:lnSpc>
                  <a:spcPct val="120000"/>
                </a:lnSpc>
              </a:pPr>
              <a:r>
                <a:rPr lang="en-US" altLang="zh-CN" sz="605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H</a:t>
              </a:r>
              <a:r>
                <a:rPr lang="en-US" sz="605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igh-density AP</a:t>
              </a:r>
            </a:p>
          </p:txBody>
        </p:sp>
        <p:sp>
          <p:nvSpPr>
            <p:cNvPr id="287" name="文本框 286">
              <a:extLst>
                <a:ext uri="{FF2B5EF4-FFF2-40B4-BE49-F238E27FC236}">
                  <a16:creationId xmlns:a16="http://schemas.microsoft.com/office/drawing/2014/main" id="{85DD6108-995E-4D89-BE2A-974CA5238417}"/>
                </a:ext>
              </a:extLst>
            </p:cNvPr>
            <p:cNvSpPr txBox="1"/>
            <p:nvPr/>
          </p:nvSpPr>
          <p:spPr>
            <a:xfrm>
              <a:off x="10111864" y="3241674"/>
              <a:ext cx="773166" cy="305468"/>
            </a:xfrm>
            <a:prstGeom prst="rect">
              <a:avLst/>
            </a:prstGeom>
            <a:noFill/>
          </p:spPr>
          <p:txBody>
            <a:bodyPr wrap="square" lIns="36008" rIns="36008" rtlCol="0">
              <a:spAutoFit/>
            </a:bodyPr>
            <a:lstStyle/>
            <a:p>
              <a:pPr marL="36837" algn="ctr" defTabSz="914583">
                <a:lnSpc>
                  <a:spcPct val="120000"/>
                </a:lnSpc>
              </a:pPr>
              <a:r>
                <a:rPr lang="en-US" sz="605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USG6000E-S03</a:t>
              </a:r>
            </a:p>
            <a:p>
              <a:pPr marL="36837" algn="ctr" defTabSz="914583">
                <a:lnSpc>
                  <a:spcPct val="120000"/>
                </a:lnSpc>
              </a:pPr>
              <a:r>
                <a:rPr lang="en-US" sz="605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 </a:t>
              </a:r>
              <a:r>
                <a:rPr lang="en-US" altLang="zh-CN" sz="605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D</a:t>
              </a:r>
              <a:r>
                <a:rPr lang="en-US" sz="605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esktop model</a:t>
              </a:r>
            </a:p>
          </p:txBody>
        </p:sp>
        <p:pic>
          <p:nvPicPr>
            <p:cNvPr id="288" name="Picture 2">
              <a:extLst>
                <a:ext uri="{FF2B5EF4-FFF2-40B4-BE49-F238E27FC236}">
                  <a16:creationId xmlns:a16="http://schemas.microsoft.com/office/drawing/2014/main" id="{2881C02E-5BBC-4173-AF7D-B9B4423B36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11040" y="3001655"/>
              <a:ext cx="401235" cy="1009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9" name="Picture 4">
              <a:extLst>
                <a:ext uri="{FF2B5EF4-FFF2-40B4-BE49-F238E27FC236}">
                  <a16:creationId xmlns:a16="http://schemas.microsoft.com/office/drawing/2014/main" id="{557DD2B7-74F9-438E-96A6-C8B7E92FD1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08577" y="2990634"/>
              <a:ext cx="637018" cy="1230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0" name="文本框 289">
              <a:extLst>
                <a:ext uri="{FF2B5EF4-FFF2-40B4-BE49-F238E27FC236}">
                  <a16:creationId xmlns:a16="http://schemas.microsoft.com/office/drawing/2014/main" id="{EE26FDB7-E3EC-4134-A23B-3317E702EAD0}"/>
                </a:ext>
              </a:extLst>
            </p:cNvPr>
            <p:cNvSpPr txBox="1"/>
            <p:nvPr/>
          </p:nvSpPr>
          <p:spPr>
            <a:xfrm>
              <a:off x="10052497" y="2555319"/>
              <a:ext cx="500698" cy="204718"/>
            </a:xfrm>
            <a:prstGeom prst="rect">
              <a:avLst/>
            </a:prstGeom>
            <a:noFill/>
          </p:spPr>
          <p:txBody>
            <a:bodyPr wrap="square" lIns="36008" rIns="36008" rtlCol="0">
              <a:spAutoFit/>
            </a:bodyPr>
            <a:lstStyle/>
            <a:p>
              <a:pPr marL="36837" defTabSz="914583"/>
              <a:r>
                <a:rPr lang="en-US" sz="730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Firewalls</a:t>
              </a:r>
            </a:p>
          </p:txBody>
        </p:sp>
        <p:sp>
          <p:nvSpPr>
            <p:cNvPr id="291" name="文本框 290">
              <a:extLst>
                <a:ext uri="{FF2B5EF4-FFF2-40B4-BE49-F238E27FC236}">
                  <a16:creationId xmlns:a16="http://schemas.microsoft.com/office/drawing/2014/main" id="{BCA5501E-FEE5-4388-A98B-F18F09A75D34}"/>
                </a:ext>
              </a:extLst>
            </p:cNvPr>
            <p:cNvSpPr txBox="1"/>
            <p:nvPr/>
          </p:nvSpPr>
          <p:spPr>
            <a:xfrm>
              <a:off x="1421773" y="2381781"/>
              <a:ext cx="500698" cy="204718"/>
            </a:xfrm>
            <a:prstGeom prst="rect">
              <a:avLst/>
            </a:prstGeom>
            <a:noFill/>
          </p:spPr>
          <p:txBody>
            <a:bodyPr wrap="square" lIns="36008" rIns="36008" rtlCol="0">
              <a:spAutoFit/>
            </a:bodyPr>
            <a:lstStyle/>
            <a:p>
              <a:pPr marL="36837" defTabSz="914583"/>
              <a:r>
                <a:rPr lang="en-US" sz="730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Switches</a:t>
              </a:r>
            </a:p>
          </p:txBody>
        </p:sp>
        <p:pic>
          <p:nvPicPr>
            <p:cNvPr id="292" name="Picture 20">
              <a:extLst>
                <a:ext uri="{FF2B5EF4-FFF2-40B4-BE49-F238E27FC236}">
                  <a16:creationId xmlns:a16="http://schemas.microsoft.com/office/drawing/2014/main" id="{93903E58-2614-483A-B349-9CF548A1DD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8140" y="3293123"/>
              <a:ext cx="360000" cy="3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4" name="文本框 293">
              <a:extLst>
                <a:ext uri="{FF2B5EF4-FFF2-40B4-BE49-F238E27FC236}">
                  <a16:creationId xmlns:a16="http://schemas.microsoft.com/office/drawing/2014/main" id="{4FCDAC38-F368-4FDE-8327-776A0EE34EAD}"/>
                </a:ext>
              </a:extLst>
            </p:cNvPr>
            <p:cNvSpPr txBox="1"/>
            <p:nvPr/>
          </p:nvSpPr>
          <p:spPr>
            <a:xfrm>
              <a:off x="1460932" y="3235900"/>
              <a:ext cx="505508" cy="204318"/>
            </a:xfrm>
            <a:prstGeom prst="rect">
              <a:avLst/>
            </a:prstGeom>
            <a:noFill/>
          </p:spPr>
          <p:txBody>
            <a:bodyPr wrap="square" lIns="36008" rIns="36008" rtlCol="0">
              <a:spAutoFit/>
            </a:bodyPr>
            <a:lstStyle/>
            <a:p>
              <a:pPr marL="36837" defTabSz="914583"/>
              <a:r>
                <a:rPr lang="en-US" sz="730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WLAN</a:t>
              </a:r>
            </a:p>
          </p:txBody>
        </p:sp>
        <p:sp>
          <p:nvSpPr>
            <p:cNvPr id="295" name="文本框 294">
              <a:extLst>
                <a:ext uri="{FF2B5EF4-FFF2-40B4-BE49-F238E27FC236}">
                  <a16:creationId xmlns:a16="http://schemas.microsoft.com/office/drawing/2014/main" id="{51C39001-56DC-42DD-9711-080D19C5481D}"/>
                </a:ext>
              </a:extLst>
            </p:cNvPr>
            <p:cNvSpPr txBox="1"/>
            <p:nvPr/>
          </p:nvSpPr>
          <p:spPr>
            <a:xfrm>
              <a:off x="6824344" y="2405355"/>
              <a:ext cx="500699" cy="204718"/>
            </a:xfrm>
            <a:prstGeom prst="rect">
              <a:avLst/>
            </a:prstGeom>
            <a:noFill/>
          </p:spPr>
          <p:txBody>
            <a:bodyPr wrap="square" lIns="36008" rIns="36008" rtlCol="0">
              <a:spAutoFit/>
            </a:bodyPr>
            <a:lstStyle/>
            <a:p>
              <a:pPr marL="36837" defTabSz="914583"/>
              <a:r>
                <a:rPr lang="en-US" sz="730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Routers</a:t>
              </a:r>
            </a:p>
          </p:txBody>
        </p:sp>
        <p:sp>
          <p:nvSpPr>
            <p:cNvPr id="300" name="文本框 299">
              <a:extLst>
                <a:ext uri="{FF2B5EF4-FFF2-40B4-BE49-F238E27FC236}">
                  <a16:creationId xmlns:a16="http://schemas.microsoft.com/office/drawing/2014/main" id="{AAD32152-CB78-470F-B951-74621645E40D}"/>
                </a:ext>
              </a:extLst>
            </p:cNvPr>
            <p:cNvSpPr txBox="1"/>
            <p:nvPr/>
          </p:nvSpPr>
          <p:spPr>
            <a:xfrm>
              <a:off x="1425112" y="1206822"/>
              <a:ext cx="601672" cy="204318"/>
            </a:xfrm>
            <a:prstGeom prst="rect">
              <a:avLst/>
            </a:prstGeom>
            <a:noFill/>
          </p:spPr>
          <p:txBody>
            <a:bodyPr wrap="square" lIns="36008" rIns="36008" rtlCol="0">
              <a:spAutoFit/>
            </a:bodyPr>
            <a:lstStyle/>
            <a:p>
              <a:pPr marL="36837" defTabSz="914583"/>
              <a:r>
                <a:rPr lang="en-US" sz="730" dirty="0" err="1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IdeaHub</a:t>
              </a:r>
              <a:endParaRPr lang="en-US" sz="73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cxnSp>
          <p:nvCxnSpPr>
            <p:cNvPr id="301" name="直接连接符 300">
              <a:extLst>
                <a:ext uri="{FF2B5EF4-FFF2-40B4-BE49-F238E27FC236}">
                  <a16:creationId xmlns:a16="http://schemas.microsoft.com/office/drawing/2014/main" id="{1C08C607-6331-479A-A8A6-CB08568CC3F6}"/>
                </a:ext>
              </a:extLst>
            </p:cNvPr>
            <p:cNvCxnSpPr>
              <a:cxnSpLocks/>
            </p:cNvCxnSpPr>
            <p:nvPr/>
          </p:nvCxnSpPr>
          <p:spPr>
            <a:xfrm>
              <a:off x="6795046" y="2358802"/>
              <a:ext cx="0" cy="828000"/>
            </a:xfrm>
            <a:prstGeom prst="line">
              <a:avLst/>
            </a:prstGeom>
            <a:ln w="57150">
              <a:solidFill>
                <a:srgbClr val="0711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直接连接符 301">
              <a:extLst>
                <a:ext uri="{FF2B5EF4-FFF2-40B4-BE49-F238E27FC236}">
                  <a16:creationId xmlns:a16="http://schemas.microsoft.com/office/drawing/2014/main" id="{CC849983-241E-4D31-BF4F-B30C857ADD6E}"/>
                </a:ext>
              </a:extLst>
            </p:cNvPr>
            <p:cNvCxnSpPr/>
            <p:nvPr/>
          </p:nvCxnSpPr>
          <p:spPr>
            <a:xfrm>
              <a:off x="4204340" y="4131901"/>
              <a:ext cx="0" cy="899857"/>
            </a:xfrm>
            <a:prstGeom prst="line">
              <a:avLst/>
            </a:prstGeom>
            <a:ln w="57150">
              <a:solidFill>
                <a:srgbClr val="0711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直接连接符 302">
              <a:extLst>
                <a:ext uri="{FF2B5EF4-FFF2-40B4-BE49-F238E27FC236}">
                  <a16:creationId xmlns:a16="http://schemas.microsoft.com/office/drawing/2014/main" id="{EB756A8A-AA00-48C7-AFAB-8A51D88CE183}"/>
                </a:ext>
              </a:extLst>
            </p:cNvPr>
            <p:cNvCxnSpPr/>
            <p:nvPr/>
          </p:nvCxnSpPr>
          <p:spPr>
            <a:xfrm>
              <a:off x="7448037" y="4126114"/>
              <a:ext cx="0" cy="899857"/>
            </a:xfrm>
            <a:prstGeom prst="line">
              <a:avLst/>
            </a:prstGeom>
            <a:ln w="57150">
              <a:solidFill>
                <a:srgbClr val="0711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5" name="object 15">
              <a:extLst>
                <a:ext uri="{FF2B5EF4-FFF2-40B4-BE49-F238E27FC236}">
                  <a16:creationId xmlns:a16="http://schemas.microsoft.com/office/drawing/2014/main" id="{D541D0A3-D3DB-4DEA-B87F-F3A423F5CF6B}"/>
                </a:ext>
              </a:extLst>
            </p:cNvPr>
            <p:cNvGrpSpPr/>
            <p:nvPr/>
          </p:nvGrpSpPr>
          <p:grpSpPr>
            <a:xfrm>
              <a:off x="3963526" y="2530957"/>
              <a:ext cx="683766" cy="177102"/>
              <a:chOff x="5010133" y="5049144"/>
              <a:chExt cx="1127760" cy="292100"/>
            </a:xfrm>
          </p:grpSpPr>
          <p:pic>
            <p:nvPicPr>
              <p:cNvPr id="306" name="object 16">
                <a:extLst>
                  <a:ext uri="{FF2B5EF4-FFF2-40B4-BE49-F238E27FC236}">
                    <a16:creationId xmlns:a16="http://schemas.microsoft.com/office/drawing/2014/main" id="{D1E2B9AB-52B9-49F3-8B3F-316B0DE90251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5010133" y="5155311"/>
                <a:ext cx="1127531" cy="185467"/>
              </a:xfrm>
              <a:prstGeom prst="rect">
                <a:avLst/>
              </a:prstGeom>
            </p:spPr>
          </p:pic>
          <p:pic>
            <p:nvPicPr>
              <p:cNvPr id="307" name="object 17">
                <a:extLst>
                  <a:ext uri="{FF2B5EF4-FFF2-40B4-BE49-F238E27FC236}">
                    <a16:creationId xmlns:a16="http://schemas.microsoft.com/office/drawing/2014/main" id="{D6F2514C-BE5F-4769-BD75-A9F1E573C759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5138713" y="5049144"/>
                <a:ext cx="870371" cy="140136"/>
              </a:xfrm>
              <a:prstGeom prst="rect">
                <a:avLst/>
              </a:prstGeom>
            </p:spPr>
          </p:pic>
        </p:grpSp>
        <p:sp>
          <p:nvSpPr>
            <p:cNvPr id="308" name="文本框 307">
              <a:extLst>
                <a:ext uri="{FF2B5EF4-FFF2-40B4-BE49-F238E27FC236}">
                  <a16:creationId xmlns:a16="http://schemas.microsoft.com/office/drawing/2014/main" id="{BA483D1C-CFE5-4E97-9020-8C2426E3855A}"/>
                </a:ext>
              </a:extLst>
            </p:cNvPr>
            <p:cNvSpPr txBox="1"/>
            <p:nvPr/>
          </p:nvSpPr>
          <p:spPr>
            <a:xfrm>
              <a:off x="3934862" y="2808462"/>
              <a:ext cx="771949" cy="305468"/>
            </a:xfrm>
            <a:prstGeom prst="rect">
              <a:avLst/>
            </a:prstGeom>
            <a:noFill/>
          </p:spPr>
          <p:txBody>
            <a:bodyPr wrap="none" lIns="36008" rIns="36008" rtlCol="0">
              <a:spAutoFit/>
            </a:bodyPr>
            <a:lstStyle/>
            <a:p>
              <a:pPr marL="36837" algn="ctr" defTabSz="914583">
                <a:lnSpc>
                  <a:spcPct val="120000"/>
                </a:lnSpc>
              </a:pPr>
              <a:r>
                <a:rPr lang="en-US" sz="605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S310/S310S series</a:t>
              </a:r>
            </a:p>
            <a:p>
              <a:pPr marL="36837" algn="ctr" defTabSz="914583">
                <a:lnSpc>
                  <a:spcPct val="120000"/>
                </a:lnSpc>
              </a:pPr>
              <a:r>
                <a:rPr lang="en-US" altLang="zh-CN" sz="605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L3 fully-managed</a:t>
              </a:r>
            </a:p>
          </p:txBody>
        </p:sp>
        <p:cxnSp>
          <p:nvCxnSpPr>
            <p:cNvPr id="309" name="直接连接符 308">
              <a:extLst>
                <a:ext uri="{FF2B5EF4-FFF2-40B4-BE49-F238E27FC236}">
                  <a16:creationId xmlns:a16="http://schemas.microsoft.com/office/drawing/2014/main" id="{1503E725-E1C1-48B4-A733-F994434853F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24482" y="3207536"/>
              <a:ext cx="8568000" cy="0"/>
            </a:xfrm>
            <a:prstGeom prst="line">
              <a:avLst/>
            </a:prstGeom>
            <a:ln w="57150">
              <a:solidFill>
                <a:srgbClr val="0711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2" name="文本框 311">
              <a:extLst>
                <a:ext uri="{FF2B5EF4-FFF2-40B4-BE49-F238E27FC236}">
                  <a16:creationId xmlns:a16="http://schemas.microsoft.com/office/drawing/2014/main" id="{5AA7B4BB-345B-49A0-B510-3A61619824F6}"/>
                </a:ext>
              </a:extLst>
            </p:cNvPr>
            <p:cNvSpPr txBox="1"/>
            <p:nvPr/>
          </p:nvSpPr>
          <p:spPr>
            <a:xfrm>
              <a:off x="3192567" y="3690477"/>
              <a:ext cx="513969" cy="305539"/>
            </a:xfrm>
            <a:prstGeom prst="rect">
              <a:avLst/>
            </a:prstGeom>
            <a:noFill/>
          </p:spPr>
          <p:txBody>
            <a:bodyPr wrap="none" lIns="36008" rIns="36008" rtlCol="0">
              <a:spAutoFit/>
            </a:bodyPr>
            <a:lstStyle/>
            <a:p>
              <a:pPr marL="36837" algn="ctr" defTabSz="914583">
                <a:lnSpc>
                  <a:spcPct val="120000"/>
                </a:lnSpc>
              </a:pPr>
              <a:r>
                <a:rPr lang="en-US" sz="605" dirty="0" err="1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AP761</a:t>
              </a:r>
              <a:endParaRPr lang="en-US" sz="605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  <a:p>
              <a:pPr marL="36837" algn="ctr" defTabSz="914583">
                <a:lnSpc>
                  <a:spcPct val="120000"/>
                </a:lnSpc>
              </a:pPr>
              <a:r>
                <a:rPr lang="en-US" sz="605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Outdoor AP</a:t>
              </a:r>
            </a:p>
          </p:txBody>
        </p:sp>
        <p:pic>
          <p:nvPicPr>
            <p:cNvPr id="313" name="图片 312">
              <a:extLst>
                <a:ext uri="{FF2B5EF4-FFF2-40B4-BE49-F238E27FC236}">
                  <a16:creationId xmlns:a16="http://schemas.microsoft.com/office/drawing/2014/main" id="{F828E38C-173B-4D81-A50B-7EBBC5FDFF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293972" y="3293123"/>
              <a:ext cx="326683" cy="360000"/>
            </a:xfrm>
            <a:prstGeom prst="rect">
              <a:avLst/>
            </a:prstGeom>
          </p:spPr>
        </p:pic>
        <p:sp>
          <p:nvSpPr>
            <p:cNvPr id="316" name="文本框 315">
              <a:extLst>
                <a:ext uri="{FF2B5EF4-FFF2-40B4-BE49-F238E27FC236}">
                  <a16:creationId xmlns:a16="http://schemas.microsoft.com/office/drawing/2014/main" id="{733646FF-40D0-423A-9068-A5A7C2BAB95F}"/>
                </a:ext>
              </a:extLst>
            </p:cNvPr>
            <p:cNvSpPr txBox="1"/>
            <p:nvPr/>
          </p:nvSpPr>
          <p:spPr>
            <a:xfrm>
              <a:off x="5548246" y="3690477"/>
              <a:ext cx="695005" cy="305468"/>
            </a:xfrm>
            <a:prstGeom prst="rect">
              <a:avLst/>
            </a:prstGeom>
            <a:noFill/>
          </p:spPr>
          <p:txBody>
            <a:bodyPr wrap="none" lIns="36008" rIns="36008" rtlCol="0">
              <a:spAutoFit/>
            </a:bodyPr>
            <a:lstStyle/>
            <a:p>
              <a:pPr marL="36837" algn="ctr" defTabSz="914583">
                <a:lnSpc>
                  <a:spcPct val="120000"/>
                </a:lnSpc>
              </a:pPr>
              <a:r>
                <a:rPr lang="en-US" sz="605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AP362/362E/361</a:t>
              </a:r>
            </a:p>
            <a:p>
              <a:pPr marL="36837" algn="ctr" defTabSz="914583">
                <a:lnSpc>
                  <a:spcPct val="120000"/>
                </a:lnSpc>
              </a:pPr>
              <a:r>
                <a:rPr lang="en-US" altLang="zh-CN" sz="605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Settled AP</a:t>
              </a:r>
            </a:p>
          </p:txBody>
        </p:sp>
        <p:pic>
          <p:nvPicPr>
            <p:cNvPr id="317" name="Picture 20">
              <a:extLst>
                <a:ext uri="{FF2B5EF4-FFF2-40B4-BE49-F238E27FC236}">
                  <a16:creationId xmlns:a16="http://schemas.microsoft.com/office/drawing/2014/main" id="{F5AFA207-E4CF-417F-AFBF-EB58CD2E1F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9796" y="3293123"/>
              <a:ext cx="360000" cy="3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8" name="文本框 317">
              <a:extLst>
                <a:ext uri="{FF2B5EF4-FFF2-40B4-BE49-F238E27FC236}">
                  <a16:creationId xmlns:a16="http://schemas.microsoft.com/office/drawing/2014/main" id="{53763466-C166-49AC-B94F-9CE8EAB306C7}"/>
                </a:ext>
              </a:extLst>
            </p:cNvPr>
            <p:cNvSpPr txBox="1"/>
            <p:nvPr/>
          </p:nvSpPr>
          <p:spPr>
            <a:xfrm>
              <a:off x="7796420" y="3690477"/>
              <a:ext cx="544323" cy="193771"/>
            </a:xfrm>
            <a:prstGeom prst="rect">
              <a:avLst/>
            </a:prstGeom>
            <a:noFill/>
          </p:spPr>
          <p:txBody>
            <a:bodyPr wrap="none" lIns="36008" rIns="36008" rtlCol="0">
              <a:spAutoFit/>
            </a:bodyPr>
            <a:lstStyle/>
            <a:p>
              <a:pPr marL="36837" algn="ctr" defTabSz="914583">
                <a:lnSpc>
                  <a:spcPct val="120000"/>
                </a:lnSpc>
              </a:pPr>
              <a:r>
                <a:rPr lang="en-US" sz="605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AP160/162E</a:t>
              </a:r>
            </a:p>
          </p:txBody>
        </p:sp>
        <p:pic>
          <p:nvPicPr>
            <p:cNvPr id="319" name="Picture 13">
              <a:extLst>
                <a:ext uri="{FF2B5EF4-FFF2-40B4-BE49-F238E27FC236}">
                  <a16:creationId xmlns:a16="http://schemas.microsoft.com/office/drawing/2014/main" id="{26BC732D-07F8-49E8-B10D-99514D7D99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1004" y="3329123"/>
              <a:ext cx="288000" cy="2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0" name="文本框 319">
              <a:extLst>
                <a:ext uri="{FF2B5EF4-FFF2-40B4-BE49-F238E27FC236}">
                  <a16:creationId xmlns:a16="http://schemas.microsoft.com/office/drawing/2014/main" id="{9F998491-EF60-45FA-AA56-F324050CA4AF}"/>
                </a:ext>
              </a:extLst>
            </p:cNvPr>
            <p:cNvSpPr txBox="1"/>
            <p:nvPr/>
          </p:nvSpPr>
          <p:spPr>
            <a:xfrm>
              <a:off x="6958777" y="3690477"/>
              <a:ext cx="710658" cy="193771"/>
            </a:xfrm>
            <a:prstGeom prst="rect">
              <a:avLst/>
            </a:prstGeom>
            <a:noFill/>
          </p:spPr>
          <p:txBody>
            <a:bodyPr wrap="square" lIns="36008" rIns="36008" rtlCol="0">
              <a:spAutoFit/>
            </a:bodyPr>
            <a:lstStyle/>
            <a:p>
              <a:pPr marL="36837" algn="ctr" defTabSz="914583">
                <a:lnSpc>
                  <a:spcPct val="120000"/>
                </a:lnSpc>
              </a:pPr>
              <a:r>
                <a:rPr lang="en-US" sz="605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AP266/265E/263</a:t>
              </a:r>
            </a:p>
          </p:txBody>
        </p:sp>
        <p:pic>
          <p:nvPicPr>
            <p:cNvPr id="321" name="Picture 18">
              <a:extLst>
                <a:ext uri="{FF2B5EF4-FFF2-40B4-BE49-F238E27FC236}">
                  <a16:creationId xmlns:a16="http://schemas.microsoft.com/office/drawing/2014/main" id="{FD989D87-08C9-4CCB-ABE4-42F4B8350F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5625" y="3293123"/>
              <a:ext cx="190409" cy="3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6" name="object 47">
              <a:extLst>
                <a:ext uri="{FF2B5EF4-FFF2-40B4-BE49-F238E27FC236}">
                  <a16:creationId xmlns:a16="http://schemas.microsoft.com/office/drawing/2014/main" id="{45015E0C-2D9B-4589-9B07-4449587F0E98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922471" y="1313874"/>
              <a:ext cx="858072" cy="699184"/>
            </a:xfrm>
            <a:prstGeom prst="rect">
              <a:avLst/>
            </a:prstGeom>
          </p:spPr>
        </p:pic>
        <p:sp>
          <p:nvSpPr>
            <p:cNvPr id="327" name="文本框 326">
              <a:extLst>
                <a:ext uri="{FF2B5EF4-FFF2-40B4-BE49-F238E27FC236}">
                  <a16:creationId xmlns:a16="http://schemas.microsoft.com/office/drawing/2014/main" id="{9DEE2F73-E645-452B-9B91-FF6E94323304}"/>
                </a:ext>
              </a:extLst>
            </p:cNvPr>
            <p:cNvSpPr txBox="1"/>
            <p:nvPr/>
          </p:nvSpPr>
          <p:spPr>
            <a:xfrm>
              <a:off x="1946076" y="2067209"/>
              <a:ext cx="769685" cy="215815"/>
            </a:xfrm>
            <a:prstGeom prst="rect">
              <a:avLst/>
            </a:prstGeom>
            <a:noFill/>
          </p:spPr>
          <p:txBody>
            <a:bodyPr wrap="square" lIns="36008" rIns="36008" rtlCol="0">
              <a:spAutoFit/>
            </a:bodyPr>
            <a:lstStyle>
              <a:defPPr>
                <a:defRPr lang="zh-CN"/>
              </a:defPPr>
              <a:lvl1pPr algn="ctr">
                <a:lnSpc>
                  <a:spcPts val="1050"/>
                </a:lnSpc>
                <a:defRPr sz="605">
                  <a:solidFill>
                    <a:schemeClr val="tx2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</a:lstStyle>
            <a:p>
              <a:pPr defTabSz="914583"/>
              <a:r>
                <a:rPr lang="en-US" dirty="0">
                  <a:solidFill>
                    <a:srgbClr val="FFFFFF"/>
                  </a:solidFill>
                </a:rPr>
                <a:t>S2 (</a:t>
              </a:r>
              <a:r>
                <a:rPr lang="en-US" altLang="zh-CN" sz="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65′75′86′)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pic>
          <p:nvPicPr>
            <p:cNvPr id="328" name="图片 327">
              <a:extLst>
                <a:ext uri="{FF2B5EF4-FFF2-40B4-BE49-F238E27FC236}">
                  <a16:creationId xmlns:a16="http://schemas.microsoft.com/office/drawing/2014/main" id="{59C88C97-1B3A-467B-93B9-EF33820EA2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39" t="3359" r="29360" b="45106"/>
            <a:stretch>
              <a:fillRect/>
            </a:stretch>
          </p:blipFill>
          <p:spPr>
            <a:xfrm>
              <a:off x="4099833" y="1299135"/>
              <a:ext cx="950716" cy="622064"/>
            </a:xfrm>
            <a:prstGeom prst="rect">
              <a:avLst/>
            </a:prstGeom>
          </p:spPr>
        </p:pic>
        <p:sp>
          <p:nvSpPr>
            <p:cNvPr id="329" name="文本框 328">
              <a:extLst>
                <a:ext uri="{FF2B5EF4-FFF2-40B4-BE49-F238E27FC236}">
                  <a16:creationId xmlns:a16="http://schemas.microsoft.com/office/drawing/2014/main" id="{B6F84C4A-3563-4360-9670-2BDCC707EB2E}"/>
                </a:ext>
              </a:extLst>
            </p:cNvPr>
            <p:cNvSpPr txBox="1"/>
            <p:nvPr/>
          </p:nvSpPr>
          <p:spPr>
            <a:xfrm>
              <a:off x="4147711" y="2067209"/>
              <a:ext cx="816502" cy="185435"/>
            </a:xfrm>
            <a:prstGeom prst="rect">
              <a:avLst/>
            </a:prstGeom>
            <a:noFill/>
          </p:spPr>
          <p:txBody>
            <a:bodyPr wrap="square" lIns="36008" rIns="36008" rtlCol="0">
              <a:spAutoFit/>
            </a:bodyPr>
            <a:lstStyle/>
            <a:p>
              <a:pPr algn="ctr" defTabSz="914583"/>
              <a:r>
                <a:rPr lang="en-US" altLang="zh-CN" sz="605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B3 (65′75′86′)</a:t>
              </a:r>
            </a:p>
          </p:txBody>
        </p:sp>
        <p:sp>
          <p:nvSpPr>
            <p:cNvPr id="337" name="文本框 336">
              <a:extLst>
                <a:ext uri="{FF2B5EF4-FFF2-40B4-BE49-F238E27FC236}">
                  <a16:creationId xmlns:a16="http://schemas.microsoft.com/office/drawing/2014/main" id="{FB59BBBF-85F3-4543-B6EE-C9FA4F08271D}"/>
                </a:ext>
              </a:extLst>
            </p:cNvPr>
            <p:cNvSpPr txBox="1"/>
            <p:nvPr/>
          </p:nvSpPr>
          <p:spPr>
            <a:xfrm>
              <a:off x="6587574" y="2067209"/>
              <a:ext cx="584992" cy="185435"/>
            </a:xfrm>
            <a:prstGeom prst="rect">
              <a:avLst/>
            </a:prstGeom>
            <a:noFill/>
          </p:spPr>
          <p:txBody>
            <a:bodyPr wrap="square" lIns="36008" rIns="36008" rtlCol="0">
              <a:spAutoFit/>
            </a:bodyPr>
            <a:lstStyle/>
            <a:p>
              <a:pPr defTabSz="914583"/>
              <a:r>
                <a:rPr lang="en-US" altLang="zh-CN" sz="605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B2 (65′75′86′)</a:t>
              </a:r>
            </a:p>
          </p:txBody>
        </p:sp>
        <p:sp>
          <p:nvSpPr>
            <p:cNvPr id="340" name="文本框 339">
              <a:extLst>
                <a:ext uri="{FF2B5EF4-FFF2-40B4-BE49-F238E27FC236}">
                  <a16:creationId xmlns:a16="http://schemas.microsoft.com/office/drawing/2014/main" id="{66AAADA8-AE62-46E0-9D6E-41C8A3BD50C5}"/>
                </a:ext>
              </a:extLst>
            </p:cNvPr>
            <p:cNvSpPr txBox="1"/>
            <p:nvPr/>
          </p:nvSpPr>
          <p:spPr>
            <a:xfrm>
              <a:off x="1427613" y="5124776"/>
              <a:ext cx="881142" cy="204718"/>
            </a:xfrm>
            <a:prstGeom prst="rect">
              <a:avLst/>
            </a:prstGeom>
            <a:noFill/>
          </p:spPr>
          <p:txBody>
            <a:bodyPr wrap="none" lIns="36008" rIns="36008" rtlCol="0">
              <a:spAutoFit/>
            </a:bodyPr>
            <a:lstStyle/>
            <a:p>
              <a:pPr marL="36837" defTabSz="914583"/>
              <a:r>
                <a:rPr lang="en-US" sz="730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Entry-level storage</a:t>
              </a:r>
            </a:p>
          </p:txBody>
        </p:sp>
        <p:pic>
          <p:nvPicPr>
            <p:cNvPr id="342" name="Picture 2">
              <a:extLst>
                <a:ext uri="{FF2B5EF4-FFF2-40B4-BE49-F238E27FC236}">
                  <a16:creationId xmlns:a16="http://schemas.microsoft.com/office/drawing/2014/main" id="{7B959539-972D-4CD0-ACB0-41B7E062D6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75132" y="2556671"/>
              <a:ext cx="447544" cy="1184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3" name="文本框 342">
              <a:extLst>
                <a:ext uri="{FF2B5EF4-FFF2-40B4-BE49-F238E27FC236}">
                  <a16:creationId xmlns:a16="http://schemas.microsoft.com/office/drawing/2014/main" id="{1B136034-4A53-4E1D-B025-EC131B34250D}"/>
                </a:ext>
              </a:extLst>
            </p:cNvPr>
            <p:cNvSpPr txBox="1"/>
            <p:nvPr/>
          </p:nvSpPr>
          <p:spPr>
            <a:xfrm>
              <a:off x="103838" y="1215692"/>
              <a:ext cx="558614" cy="1543977"/>
            </a:xfrm>
            <a:prstGeom prst="rect">
              <a:avLst/>
            </a:prstGeom>
            <a:noFill/>
          </p:spPr>
          <p:txBody>
            <a:bodyPr vert="vert270" wrap="square" rtlCol="0" anchor="ctr">
              <a:spAutoFit/>
            </a:bodyPr>
            <a:lstStyle/>
            <a:p>
              <a:pPr algn="ctr" defTabSz="914583"/>
              <a:r>
                <a:rPr lang="en-US" sz="1215" b="1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Various intelligent devices</a:t>
              </a:r>
            </a:p>
          </p:txBody>
        </p:sp>
        <p:sp>
          <p:nvSpPr>
            <p:cNvPr id="344" name="文本框 343">
              <a:extLst>
                <a:ext uri="{FF2B5EF4-FFF2-40B4-BE49-F238E27FC236}">
                  <a16:creationId xmlns:a16="http://schemas.microsoft.com/office/drawing/2014/main" id="{D8A807B8-A000-4BCA-BC6C-A190FFD4FCA7}"/>
                </a:ext>
              </a:extLst>
            </p:cNvPr>
            <p:cNvSpPr txBox="1"/>
            <p:nvPr/>
          </p:nvSpPr>
          <p:spPr>
            <a:xfrm>
              <a:off x="103838" y="4723049"/>
              <a:ext cx="558614" cy="1278620"/>
            </a:xfrm>
            <a:prstGeom prst="rect">
              <a:avLst/>
            </a:prstGeom>
            <a:noFill/>
          </p:spPr>
          <p:txBody>
            <a:bodyPr vert="vert270" wrap="square" rtlCol="0" anchor="ctr">
              <a:spAutoFit/>
            </a:bodyPr>
            <a:lstStyle/>
            <a:p>
              <a:pPr algn="ctr" defTabSz="914583"/>
              <a:r>
                <a:rPr lang="en-US" sz="1215" b="1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Highly efficient IT platform</a:t>
              </a:r>
            </a:p>
          </p:txBody>
        </p:sp>
        <p:sp>
          <p:nvSpPr>
            <p:cNvPr id="345" name="文本框 344">
              <a:extLst>
                <a:ext uri="{FF2B5EF4-FFF2-40B4-BE49-F238E27FC236}">
                  <a16:creationId xmlns:a16="http://schemas.microsoft.com/office/drawing/2014/main" id="{6E25FCAE-9E19-4CD7-A2BE-F439D3250FA8}"/>
                </a:ext>
              </a:extLst>
            </p:cNvPr>
            <p:cNvSpPr txBox="1"/>
            <p:nvPr/>
          </p:nvSpPr>
          <p:spPr>
            <a:xfrm>
              <a:off x="167250" y="2550751"/>
              <a:ext cx="431792" cy="2133706"/>
            </a:xfrm>
            <a:prstGeom prst="rect">
              <a:avLst/>
            </a:prstGeom>
            <a:noFill/>
          </p:spPr>
          <p:txBody>
            <a:bodyPr vert="vert270" wrap="square" lIns="36008" rIns="36008" rtlCol="0" anchor="ctr">
              <a:spAutoFit/>
            </a:bodyPr>
            <a:lstStyle/>
            <a:p>
              <a:pPr marR="174025" algn="ctr" defTabSz="914583">
                <a:lnSpc>
                  <a:spcPts val="1430"/>
                </a:lnSpc>
              </a:pPr>
              <a:r>
                <a:rPr lang="en-US" sz="1215" b="1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Innovative wired+</a:t>
              </a:r>
            </a:p>
            <a:p>
              <a:pPr marR="174025" algn="ctr" defTabSz="914583">
                <a:lnSpc>
                  <a:spcPts val="1430"/>
                </a:lnSpc>
              </a:pPr>
              <a:r>
                <a:rPr lang="en-US" sz="1215" b="1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wireless connectivity</a:t>
              </a:r>
            </a:p>
          </p:txBody>
        </p:sp>
        <p:sp>
          <p:nvSpPr>
            <p:cNvPr id="346" name="文本框 345">
              <a:extLst>
                <a:ext uri="{FF2B5EF4-FFF2-40B4-BE49-F238E27FC236}">
                  <a16:creationId xmlns:a16="http://schemas.microsoft.com/office/drawing/2014/main" id="{38D09267-1CD4-4C82-A8EF-A38BA09FF6DA}"/>
                </a:ext>
              </a:extLst>
            </p:cNvPr>
            <p:cNvSpPr txBox="1"/>
            <p:nvPr/>
          </p:nvSpPr>
          <p:spPr>
            <a:xfrm>
              <a:off x="7384146" y="3822952"/>
              <a:ext cx="574897" cy="193816"/>
            </a:xfrm>
            <a:prstGeom prst="rect">
              <a:avLst/>
            </a:prstGeom>
            <a:noFill/>
          </p:spPr>
          <p:txBody>
            <a:bodyPr wrap="none" lIns="36008" rIns="36008" rtlCol="0">
              <a:spAutoFit/>
            </a:bodyPr>
            <a:lstStyle/>
            <a:p>
              <a:pPr marL="36837" algn="ctr" defTabSz="914583">
                <a:lnSpc>
                  <a:spcPct val="120000"/>
                </a:lnSpc>
              </a:pPr>
              <a:r>
                <a:rPr lang="en-US" altLang="zh-CN" sz="605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Wall plate AP</a:t>
              </a:r>
            </a:p>
          </p:txBody>
        </p:sp>
        <p:pic>
          <p:nvPicPr>
            <p:cNvPr id="348" name="bg object 24">
              <a:extLst>
                <a:ext uri="{FF2B5EF4-FFF2-40B4-BE49-F238E27FC236}">
                  <a16:creationId xmlns:a16="http://schemas.microsoft.com/office/drawing/2014/main" id="{C4C6327C-2874-4CB8-9817-EBD15BE9D220}"/>
                </a:ext>
              </a:extLst>
            </p:cNvPr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86039" y="2374443"/>
              <a:ext cx="738444" cy="1662059"/>
            </a:xfrm>
            <a:prstGeom prst="rect">
              <a:avLst/>
            </a:prstGeom>
            <a:solidFill>
              <a:srgbClr val="04233C"/>
            </a:solidFill>
          </p:spPr>
        </p:pic>
        <p:sp>
          <p:nvSpPr>
            <p:cNvPr id="349" name="文本框 348">
              <a:extLst>
                <a:ext uri="{FF2B5EF4-FFF2-40B4-BE49-F238E27FC236}">
                  <a16:creationId xmlns:a16="http://schemas.microsoft.com/office/drawing/2014/main" id="{752AC0CF-3AD5-49B0-97A9-BECE139490C9}"/>
                </a:ext>
              </a:extLst>
            </p:cNvPr>
            <p:cNvSpPr txBox="1"/>
            <p:nvPr/>
          </p:nvSpPr>
          <p:spPr>
            <a:xfrm>
              <a:off x="713884" y="2979513"/>
              <a:ext cx="680848" cy="506089"/>
            </a:xfrm>
            <a:prstGeom prst="rect">
              <a:avLst/>
            </a:prstGeom>
            <a:noFill/>
          </p:spPr>
          <p:txBody>
            <a:bodyPr wrap="square" lIns="36008" rIns="36008" rtlCol="0">
              <a:spAutoFit/>
            </a:bodyPr>
            <a:lstStyle/>
            <a:p>
              <a:pPr marL="35567" algn="ctr" defTabSz="914583">
                <a:lnSpc>
                  <a:spcPts val="1050"/>
                </a:lnSpc>
              </a:pPr>
              <a:r>
                <a:rPr lang="en-US" sz="880" b="1" dirty="0">
                  <a:solidFill>
                    <a:srgbClr val="FFC492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微软雅黑" panose="020B0503020204020204" pitchFamily="34" charset="-122"/>
                </a:rPr>
                <a:t>SME Network</a:t>
              </a:r>
            </a:p>
            <a:p>
              <a:pPr marL="35567" algn="ctr" defTabSz="914583">
                <a:lnSpc>
                  <a:spcPts val="1050"/>
                </a:lnSpc>
              </a:pPr>
              <a:r>
                <a:rPr lang="en-US" sz="880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微软雅黑" panose="020B0503020204020204" pitchFamily="34" charset="-122"/>
                </a:rPr>
                <a:t>71 models</a:t>
              </a:r>
            </a:p>
          </p:txBody>
        </p:sp>
        <p:pic>
          <p:nvPicPr>
            <p:cNvPr id="350" name="bg object 27">
              <a:extLst>
                <a:ext uri="{FF2B5EF4-FFF2-40B4-BE49-F238E27FC236}">
                  <a16:creationId xmlns:a16="http://schemas.microsoft.com/office/drawing/2014/main" id="{6B0BEB73-41CA-4C7D-A170-83518D7881C8}"/>
                </a:ext>
              </a:extLst>
            </p:cNvPr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86039" y="5127353"/>
              <a:ext cx="738444" cy="887760"/>
            </a:xfrm>
            <a:prstGeom prst="rect">
              <a:avLst/>
            </a:prstGeom>
            <a:solidFill>
              <a:srgbClr val="04233C"/>
            </a:solidFill>
          </p:spPr>
        </p:pic>
        <p:sp>
          <p:nvSpPr>
            <p:cNvPr id="351" name="文本框 350">
              <a:extLst>
                <a:ext uri="{FF2B5EF4-FFF2-40B4-BE49-F238E27FC236}">
                  <a16:creationId xmlns:a16="http://schemas.microsoft.com/office/drawing/2014/main" id="{0E00B41D-17C0-43CD-BCC9-A6E9450B1102}"/>
                </a:ext>
              </a:extLst>
            </p:cNvPr>
            <p:cNvSpPr txBox="1"/>
            <p:nvPr/>
          </p:nvSpPr>
          <p:spPr>
            <a:xfrm>
              <a:off x="730791" y="5304978"/>
              <a:ext cx="632110" cy="505972"/>
            </a:xfrm>
            <a:prstGeom prst="rect">
              <a:avLst/>
            </a:prstGeom>
            <a:noFill/>
          </p:spPr>
          <p:txBody>
            <a:bodyPr wrap="square" lIns="36008" rIns="36008" rtlCol="0">
              <a:spAutoFit/>
            </a:bodyPr>
            <a:lstStyle/>
            <a:p>
              <a:pPr marL="36837" algn="ctr" defTabSz="914583">
                <a:lnSpc>
                  <a:spcPts val="1050"/>
                </a:lnSpc>
              </a:pPr>
              <a:r>
                <a:rPr lang="en-US" altLang="zh-CN" sz="880" b="1" dirty="0">
                  <a:solidFill>
                    <a:srgbClr val="FFC492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微软雅黑" panose="020B0503020204020204" pitchFamily="34" charset="-122"/>
                </a:rPr>
                <a:t>Data </a:t>
              </a:r>
              <a:r>
                <a:rPr lang="en-US" sz="880" b="1" dirty="0">
                  <a:solidFill>
                    <a:srgbClr val="FFC492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微软雅黑" panose="020B0503020204020204" pitchFamily="34" charset="-122"/>
                </a:rPr>
                <a:t>Storage</a:t>
              </a:r>
            </a:p>
            <a:p>
              <a:pPr marL="36837" algn="ctr" defTabSz="914583">
                <a:lnSpc>
                  <a:spcPts val="1050"/>
                </a:lnSpc>
              </a:pPr>
              <a:r>
                <a:rPr lang="en-US" sz="880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微软雅黑" panose="020B0503020204020204" pitchFamily="34" charset="-122"/>
                </a:rPr>
                <a:t>19 models</a:t>
              </a:r>
            </a:p>
          </p:txBody>
        </p:sp>
        <p:pic>
          <p:nvPicPr>
            <p:cNvPr id="352" name="bg object 26">
              <a:extLst>
                <a:ext uri="{FF2B5EF4-FFF2-40B4-BE49-F238E27FC236}">
                  <a16:creationId xmlns:a16="http://schemas.microsoft.com/office/drawing/2014/main" id="{10A599C6-5AF0-44C7-8927-FA3D7246D18A}"/>
                </a:ext>
              </a:extLst>
            </p:cNvPr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86039" y="4126114"/>
              <a:ext cx="738444" cy="899857"/>
            </a:xfrm>
            <a:prstGeom prst="rect">
              <a:avLst/>
            </a:prstGeom>
            <a:solidFill>
              <a:srgbClr val="04233C"/>
            </a:solidFill>
          </p:spPr>
        </p:pic>
        <p:sp>
          <p:nvSpPr>
            <p:cNvPr id="353" name="文本框 352">
              <a:extLst>
                <a:ext uri="{FF2B5EF4-FFF2-40B4-BE49-F238E27FC236}">
                  <a16:creationId xmlns:a16="http://schemas.microsoft.com/office/drawing/2014/main" id="{986AC2C4-3345-4B28-9988-C40B5264C012}"/>
                </a:ext>
              </a:extLst>
            </p:cNvPr>
            <p:cNvSpPr txBox="1"/>
            <p:nvPr/>
          </p:nvSpPr>
          <p:spPr>
            <a:xfrm>
              <a:off x="738631" y="4422481"/>
              <a:ext cx="633261" cy="364992"/>
            </a:xfrm>
            <a:prstGeom prst="rect">
              <a:avLst/>
            </a:prstGeom>
            <a:noFill/>
          </p:spPr>
          <p:txBody>
            <a:bodyPr wrap="none" lIns="36008" rIns="36008" rtlCol="0" anchor="ctr" anchorCtr="0">
              <a:spAutoFit/>
            </a:bodyPr>
            <a:lstStyle/>
            <a:p>
              <a:pPr marL="37472" algn="ctr" defTabSz="914583">
                <a:lnSpc>
                  <a:spcPts val="1050"/>
                </a:lnSpc>
              </a:pPr>
              <a:r>
                <a:rPr lang="en-US" sz="880" b="1" dirty="0" err="1">
                  <a:solidFill>
                    <a:srgbClr val="FFC492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微软雅黑" panose="020B0503020204020204" pitchFamily="34" charset="-122"/>
                </a:rPr>
                <a:t>MiniFTTO</a:t>
              </a:r>
              <a:endParaRPr lang="en-US" sz="880" b="1" dirty="0">
                <a:solidFill>
                  <a:srgbClr val="FFC492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 marL="35567" algn="ctr" defTabSz="914583">
                <a:lnSpc>
                  <a:spcPts val="1050"/>
                </a:lnSpc>
              </a:pPr>
              <a:r>
                <a:rPr lang="en-US" sz="880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微软雅黑" panose="020B0503020204020204" pitchFamily="34" charset="-122"/>
                </a:rPr>
                <a:t>10 models</a:t>
              </a:r>
            </a:p>
          </p:txBody>
        </p:sp>
        <p:pic>
          <p:nvPicPr>
            <p:cNvPr id="354" name="bg object 19">
              <a:extLst>
                <a:ext uri="{FF2B5EF4-FFF2-40B4-BE49-F238E27FC236}">
                  <a16:creationId xmlns:a16="http://schemas.microsoft.com/office/drawing/2014/main" id="{B89684D7-DECD-40E4-85B5-3DF758587E8B}"/>
                </a:ext>
              </a:extLst>
            </p:cNvPr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86039" y="1208823"/>
              <a:ext cx="738444" cy="1056052"/>
            </a:xfrm>
            <a:prstGeom prst="rect">
              <a:avLst/>
            </a:prstGeom>
            <a:solidFill>
              <a:srgbClr val="04233C"/>
            </a:solidFill>
          </p:spPr>
        </p:pic>
        <p:sp>
          <p:nvSpPr>
            <p:cNvPr id="355" name="文本框 354">
              <a:extLst>
                <a:ext uri="{FF2B5EF4-FFF2-40B4-BE49-F238E27FC236}">
                  <a16:creationId xmlns:a16="http://schemas.microsoft.com/office/drawing/2014/main" id="{9935C370-426F-4E52-8EBA-9195D9CE0D1A}"/>
                </a:ext>
              </a:extLst>
            </p:cNvPr>
            <p:cNvSpPr txBox="1"/>
            <p:nvPr/>
          </p:nvSpPr>
          <p:spPr>
            <a:xfrm>
              <a:off x="659682" y="1491772"/>
              <a:ext cx="796724" cy="506089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marL="36837" algn="ctr" defTabSz="914583">
                <a:lnSpc>
                  <a:spcPts val="1050"/>
                </a:lnSpc>
              </a:pPr>
              <a:r>
                <a:rPr lang="en-US" sz="880" b="1" dirty="0">
                  <a:solidFill>
                    <a:srgbClr val="FFC492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微软雅黑" panose="020B0503020204020204" pitchFamily="34" charset="-122"/>
                </a:rPr>
                <a:t>Intelligent Collaboration</a:t>
              </a:r>
            </a:p>
            <a:p>
              <a:pPr marL="36837" algn="ctr" defTabSz="914583">
                <a:lnSpc>
                  <a:spcPts val="1050"/>
                </a:lnSpc>
              </a:pPr>
              <a:r>
                <a:rPr lang="en-US" sz="880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微软雅黑" panose="020B0503020204020204" pitchFamily="34" charset="-122"/>
                </a:rPr>
                <a:t>13 models</a:t>
              </a:r>
            </a:p>
          </p:txBody>
        </p:sp>
        <p:sp>
          <p:nvSpPr>
            <p:cNvPr id="356" name="椭圆 355">
              <a:extLst>
                <a:ext uri="{FF2B5EF4-FFF2-40B4-BE49-F238E27FC236}">
                  <a16:creationId xmlns:a16="http://schemas.microsoft.com/office/drawing/2014/main" id="{1B322B33-8743-48A7-881B-B098A532A151}"/>
                </a:ext>
              </a:extLst>
            </p:cNvPr>
            <p:cNvSpPr/>
            <p:nvPr/>
          </p:nvSpPr>
          <p:spPr>
            <a:xfrm>
              <a:off x="1852585" y="3259672"/>
              <a:ext cx="608243" cy="608243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61" tIns="45731" rIns="91461" bIns="45731" numCol="1" spcCol="0" rtlCol="0" fromWordArt="0" anchor="ctr" anchorCtr="0" forceAA="0" compatLnSpc="1">
              <a:noAutofit/>
            </a:bodyPr>
            <a:lstStyle/>
            <a:p>
              <a:pPr algn="ctr" defTabSz="914583"/>
              <a:endParaRPr lang="zh-CN" altLang="en-US" sz="1800">
                <a:solidFill>
                  <a:srgbClr val="666666"/>
                </a:solidFill>
                <a:latin typeface="Arial"/>
                <a:ea typeface="微软雅黑"/>
              </a:endParaRPr>
            </a:p>
          </p:txBody>
        </p:sp>
        <p:sp>
          <p:nvSpPr>
            <p:cNvPr id="369" name="文本框 368">
              <a:extLst>
                <a:ext uri="{FF2B5EF4-FFF2-40B4-BE49-F238E27FC236}">
                  <a16:creationId xmlns:a16="http://schemas.microsoft.com/office/drawing/2014/main" id="{311FEA3C-A1C9-4609-A47A-B2E4D07168D7}"/>
                </a:ext>
              </a:extLst>
            </p:cNvPr>
            <p:cNvSpPr txBox="1"/>
            <p:nvPr/>
          </p:nvSpPr>
          <p:spPr>
            <a:xfrm>
              <a:off x="1427613" y="5124776"/>
              <a:ext cx="881142" cy="204718"/>
            </a:xfrm>
            <a:prstGeom prst="rect">
              <a:avLst/>
            </a:prstGeom>
            <a:noFill/>
          </p:spPr>
          <p:txBody>
            <a:bodyPr wrap="none" lIns="36008" rIns="36008" rtlCol="0">
              <a:spAutoFit/>
            </a:bodyPr>
            <a:lstStyle/>
            <a:p>
              <a:pPr marL="36837" defTabSz="914583"/>
              <a:r>
                <a:rPr lang="en-US" sz="730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Entry-level storage</a:t>
              </a:r>
            </a:p>
          </p:txBody>
        </p:sp>
        <p:sp>
          <p:nvSpPr>
            <p:cNvPr id="375" name="文本框 374">
              <a:extLst>
                <a:ext uri="{FF2B5EF4-FFF2-40B4-BE49-F238E27FC236}">
                  <a16:creationId xmlns:a16="http://schemas.microsoft.com/office/drawing/2014/main" id="{71F76466-226C-452E-A2E8-7CB7DECB9766}"/>
                </a:ext>
              </a:extLst>
            </p:cNvPr>
            <p:cNvSpPr txBox="1"/>
            <p:nvPr/>
          </p:nvSpPr>
          <p:spPr>
            <a:xfrm>
              <a:off x="2018345" y="3690477"/>
              <a:ext cx="493026" cy="305468"/>
            </a:xfrm>
            <a:prstGeom prst="rect">
              <a:avLst/>
            </a:prstGeom>
            <a:noFill/>
          </p:spPr>
          <p:txBody>
            <a:bodyPr wrap="none" lIns="36008" rIns="36008" rtlCol="0">
              <a:spAutoFit/>
            </a:bodyPr>
            <a:lstStyle/>
            <a:p>
              <a:pPr marL="36837" algn="ctr" defTabSz="914583">
                <a:lnSpc>
                  <a:spcPct val="120000"/>
                </a:lnSpc>
              </a:pPr>
              <a:r>
                <a:rPr lang="en-US" altLang="zh-CN" sz="605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AP673/371</a:t>
              </a:r>
            </a:p>
            <a:p>
              <a:pPr marL="36837" algn="ctr" defTabSz="914583">
                <a:lnSpc>
                  <a:spcPct val="120000"/>
                </a:lnSpc>
              </a:pPr>
              <a:r>
                <a:rPr lang="en-US" altLang="zh-CN" sz="605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Wi-Fi 7 AP</a:t>
              </a:r>
              <a:endParaRPr lang="en-US" sz="605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pic>
          <p:nvPicPr>
            <p:cNvPr id="376" name="Picture 20">
              <a:extLst>
                <a:ext uri="{FF2B5EF4-FFF2-40B4-BE49-F238E27FC236}">
                  <a16:creationId xmlns:a16="http://schemas.microsoft.com/office/drawing/2014/main" id="{9EEB063B-80FD-407F-874F-5466515638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6487" y="3293123"/>
              <a:ext cx="360000" cy="3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3" name="文本框 142">
              <a:extLst>
                <a:ext uri="{FF2B5EF4-FFF2-40B4-BE49-F238E27FC236}">
                  <a16:creationId xmlns:a16="http://schemas.microsoft.com/office/drawing/2014/main" id="{66668539-D63D-4524-8351-8EC445AF2F6A}"/>
                </a:ext>
              </a:extLst>
            </p:cNvPr>
            <p:cNvSpPr txBox="1"/>
            <p:nvPr/>
          </p:nvSpPr>
          <p:spPr>
            <a:xfrm>
              <a:off x="6709987" y="5684709"/>
              <a:ext cx="1180005" cy="354474"/>
            </a:xfrm>
            <a:prstGeom prst="rect">
              <a:avLst/>
            </a:prstGeom>
            <a:noFill/>
          </p:spPr>
          <p:txBody>
            <a:bodyPr wrap="square" lIns="36008" rIns="36008" rtlCol="0">
              <a:spAutoFit/>
            </a:bodyPr>
            <a:lstStyle/>
            <a:p>
              <a:pPr marL="36837" algn="ctr" defTabSz="914583">
                <a:lnSpc>
                  <a:spcPct val="150000"/>
                </a:lnSpc>
              </a:pPr>
              <a:r>
                <a:rPr lang="en-US" altLang="zh-CN" sz="605" dirty="0" err="1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eKitStor</a:t>
              </a:r>
              <a:r>
                <a:rPr lang="en-US" altLang="zh-CN" sz="605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 Shield 210</a:t>
              </a:r>
            </a:p>
            <a:p>
              <a:pPr marL="36837" algn="ctr" defTabSz="914583">
                <a:lnSpc>
                  <a:spcPct val="150000"/>
                </a:lnSpc>
              </a:pPr>
              <a:r>
                <a:rPr lang="en-US" altLang="zh-CN" sz="605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highly protected portable SSD</a:t>
              </a:r>
            </a:p>
          </p:txBody>
        </p:sp>
        <p:sp>
          <p:nvSpPr>
            <p:cNvPr id="144" name="文本框 143">
              <a:extLst>
                <a:ext uri="{FF2B5EF4-FFF2-40B4-BE49-F238E27FC236}">
                  <a16:creationId xmlns:a16="http://schemas.microsoft.com/office/drawing/2014/main" id="{40370491-11EC-44E9-977C-2A1688D4CC38}"/>
                </a:ext>
              </a:extLst>
            </p:cNvPr>
            <p:cNvSpPr txBox="1"/>
            <p:nvPr/>
          </p:nvSpPr>
          <p:spPr>
            <a:xfrm>
              <a:off x="5178283" y="5682875"/>
              <a:ext cx="946127" cy="354392"/>
            </a:xfrm>
            <a:prstGeom prst="rect">
              <a:avLst/>
            </a:prstGeom>
            <a:noFill/>
          </p:spPr>
          <p:txBody>
            <a:bodyPr wrap="square" lIns="36008" rIns="36008" rtlCol="0">
              <a:spAutoFit/>
            </a:bodyPr>
            <a:lstStyle/>
            <a:p>
              <a:pPr marL="36837" algn="ctr" defTabSz="914583">
                <a:lnSpc>
                  <a:spcPct val="150000"/>
                </a:lnSpc>
              </a:pPr>
              <a:r>
                <a:rPr lang="en-US" sz="605" dirty="0" err="1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eKitStor</a:t>
              </a:r>
              <a:r>
                <a:rPr lang="en-US" sz="605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 Xtreme 200E</a:t>
              </a:r>
            </a:p>
            <a:p>
              <a:pPr marL="36837" algn="ctr" defTabSz="914583">
                <a:lnSpc>
                  <a:spcPct val="150000"/>
                </a:lnSpc>
              </a:pPr>
              <a:r>
                <a:rPr lang="en-US" altLang="zh-CN" sz="605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M.2 </a:t>
              </a:r>
              <a:r>
                <a:rPr lang="en-US" altLang="zh-CN" sz="605" dirty="0" err="1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NVMe</a:t>
              </a:r>
              <a:r>
                <a:rPr lang="en-US" altLang="zh-CN" sz="605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 SSD</a:t>
              </a:r>
              <a:endParaRPr lang="en-US" sz="605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148" name="文本框 147">
              <a:extLst>
                <a:ext uri="{FF2B5EF4-FFF2-40B4-BE49-F238E27FC236}">
                  <a16:creationId xmlns:a16="http://schemas.microsoft.com/office/drawing/2014/main" id="{1E89F9E0-75CD-4C34-A8BA-F66BE1210624}"/>
                </a:ext>
              </a:extLst>
            </p:cNvPr>
            <p:cNvSpPr txBox="1"/>
            <p:nvPr/>
          </p:nvSpPr>
          <p:spPr>
            <a:xfrm>
              <a:off x="3218719" y="5682793"/>
              <a:ext cx="1334993" cy="354474"/>
            </a:xfrm>
            <a:prstGeom prst="rect">
              <a:avLst/>
            </a:prstGeom>
            <a:noFill/>
          </p:spPr>
          <p:txBody>
            <a:bodyPr wrap="square" lIns="36008" rIns="36008" rtlCol="0">
              <a:spAutoFit/>
            </a:bodyPr>
            <a:lstStyle/>
            <a:p>
              <a:pPr marL="36837" algn="ctr" defTabSz="914583">
                <a:lnSpc>
                  <a:spcPct val="150000"/>
                </a:lnSpc>
              </a:pPr>
              <a:r>
                <a:rPr lang="en-US" sz="605" dirty="0" err="1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OceanStor</a:t>
              </a:r>
              <a:r>
                <a:rPr lang="en-US" sz="605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  5120/5220</a:t>
              </a:r>
            </a:p>
            <a:p>
              <a:pPr marL="36837" algn="ctr" defTabSz="914583">
                <a:lnSpc>
                  <a:spcPct val="150000"/>
                </a:lnSpc>
              </a:pPr>
              <a:r>
                <a:rPr lang="en-US" altLang="zh-CN" sz="605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New-Gen Hybrid Flash Storage</a:t>
              </a:r>
            </a:p>
          </p:txBody>
        </p:sp>
        <p:sp>
          <p:nvSpPr>
            <p:cNvPr id="149" name="文本框 148">
              <a:extLst>
                <a:ext uri="{FF2B5EF4-FFF2-40B4-BE49-F238E27FC236}">
                  <a16:creationId xmlns:a16="http://schemas.microsoft.com/office/drawing/2014/main" id="{2173E3C7-D734-4FFA-A52F-D289364C19D2}"/>
                </a:ext>
              </a:extLst>
            </p:cNvPr>
            <p:cNvSpPr txBox="1"/>
            <p:nvPr/>
          </p:nvSpPr>
          <p:spPr>
            <a:xfrm>
              <a:off x="8327915" y="5692586"/>
              <a:ext cx="970507" cy="354474"/>
            </a:xfrm>
            <a:prstGeom prst="rect">
              <a:avLst/>
            </a:prstGeom>
            <a:noFill/>
          </p:spPr>
          <p:txBody>
            <a:bodyPr wrap="square" lIns="36008" rIns="36008" rtlCol="0">
              <a:spAutoFit/>
            </a:bodyPr>
            <a:lstStyle/>
            <a:p>
              <a:pPr marL="36837" algn="ctr" defTabSz="914583">
                <a:lnSpc>
                  <a:spcPct val="150000"/>
                </a:lnSpc>
              </a:pPr>
              <a:r>
                <a:rPr lang="en-US" altLang="zh-CN" sz="605" dirty="0" err="1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eKitStor</a:t>
              </a:r>
              <a:r>
                <a:rPr lang="en-US" altLang="zh-CN" sz="605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 Xtreme 300</a:t>
              </a:r>
            </a:p>
            <a:p>
              <a:pPr marL="36837" algn="ctr" defTabSz="914583">
                <a:lnSpc>
                  <a:spcPct val="150000"/>
                </a:lnSpc>
              </a:pPr>
              <a:r>
                <a:rPr lang="en-US" altLang="zh-CN" sz="605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U.2 SSD</a:t>
              </a:r>
              <a:endParaRPr lang="en-US" sz="605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pic>
          <p:nvPicPr>
            <p:cNvPr id="152" name="图片 151">
              <a:extLst>
                <a:ext uri="{FF2B5EF4-FFF2-40B4-BE49-F238E27FC236}">
                  <a16:creationId xmlns:a16="http://schemas.microsoft.com/office/drawing/2014/main" id="{A0ECDDD1-0D23-4476-9101-6D024D4D95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576187" y="5247808"/>
              <a:ext cx="482276" cy="504076"/>
            </a:xfrm>
            <a:prstGeom prst="rect">
              <a:avLst/>
            </a:prstGeom>
          </p:spPr>
        </p:pic>
        <p:sp>
          <p:nvSpPr>
            <p:cNvPr id="153" name="文本框 152">
              <a:extLst>
                <a:ext uri="{FF2B5EF4-FFF2-40B4-BE49-F238E27FC236}">
                  <a16:creationId xmlns:a16="http://schemas.microsoft.com/office/drawing/2014/main" id="{81F53C20-8EFE-4E08-9546-4F3655CE4C0A}"/>
                </a:ext>
              </a:extLst>
            </p:cNvPr>
            <p:cNvSpPr txBox="1"/>
            <p:nvPr/>
          </p:nvSpPr>
          <p:spPr>
            <a:xfrm>
              <a:off x="4675577" y="5124776"/>
              <a:ext cx="881142" cy="204671"/>
            </a:xfrm>
            <a:prstGeom prst="rect">
              <a:avLst/>
            </a:prstGeom>
            <a:noFill/>
          </p:spPr>
          <p:txBody>
            <a:bodyPr wrap="square" lIns="36008" rIns="36008" rtlCol="0">
              <a:spAutoFit/>
            </a:bodyPr>
            <a:lstStyle/>
            <a:p>
              <a:pPr marL="36837" defTabSz="914583"/>
              <a:r>
                <a:rPr lang="en-US" altLang="zh-CN" sz="730" dirty="0" err="1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eKitStor</a:t>
              </a:r>
              <a:r>
                <a:rPr lang="en-US" altLang="zh-CN" sz="730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 SSD</a:t>
              </a:r>
              <a:endParaRPr lang="en-US" sz="73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cxnSp>
          <p:nvCxnSpPr>
            <p:cNvPr id="163" name="直接连接符 162">
              <a:extLst>
                <a:ext uri="{FF2B5EF4-FFF2-40B4-BE49-F238E27FC236}">
                  <a16:creationId xmlns:a16="http://schemas.microsoft.com/office/drawing/2014/main" id="{0447C92E-BB36-4A7B-87E0-092B47F0C313}"/>
                </a:ext>
              </a:extLst>
            </p:cNvPr>
            <p:cNvCxnSpPr>
              <a:cxnSpLocks/>
            </p:cNvCxnSpPr>
            <p:nvPr/>
          </p:nvCxnSpPr>
          <p:spPr>
            <a:xfrm>
              <a:off x="4622051" y="5115478"/>
              <a:ext cx="0" cy="899340"/>
            </a:xfrm>
            <a:prstGeom prst="line">
              <a:avLst/>
            </a:prstGeom>
            <a:ln w="57150">
              <a:solidFill>
                <a:srgbClr val="0711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5" name="object 4">
              <a:extLst>
                <a:ext uri="{FF2B5EF4-FFF2-40B4-BE49-F238E27FC236}">
                  <a16:creationId xmlns:a16="http://schemas.microsoft.com/office/drawing/2014/main" id="{33A789F8-C479-4018-86D0-03E708F9F17A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22" cstate="print"/>
            <a:srcRect l="22169" r="26693"/>
            <a:stretch/>
          </p:blipFill>
          <p:spPr>
            <a:xfrm>
              <a:off x="6369839" y="1321705"/>
              <a:ext cx="973304" cy="912085"/>
            </a:xfrm>
            <a:prstGeom prst="rect">
              <a:avLst/>
            </a:prstGeom>
          </p:spPr>
        </p:pic>
        <p:sp>
          <p:nvSpPr>
            <p:cNvPr id="126" name="object 17">
              <a:extLst>
                <a:ext uri="{FF2B5EF4-FFF2-40B4-BE49-F238E27FC236}">
                  <a16:creationId xmlns:a16="http://schemas.microsoft.com/office/drawing/2014/main" id="{93C906BF-0464-4023-9CB2-6FFD90BC7A4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62434" y="1376757"/>
              <a:ext cx="864000" cy="519372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>
              <a:spAutoFit/>
            </a:bodyPr>
            <a:lstStyle/>
            <a:p>
              <a:endParaRPr/>
            </a:p>
          </p:txBody>
        </p:sp>
        <p:sp>
          <p:nvSpPr>
            <p:cNvPr id="127" name="文本框 126">
              <a:extLst>
                <a:ext uri="{FF2B5EF4-FFF2-40B4-BE49-F238E27FC236}">
                  <a16:creationId xmlns:a16="http://schemas.microsoft.com/office/drawing/2014/main" id="{10C1E59A-E6AB-4409-8269-22BDC740E04E}"/>
                </a:ext>
              </a:extLst>
            </p:cNvPr>
            <p:cNvSpPr txBox="1"/>
            <p:nvPr/>
          </p:nvSpPr>
          <p:spPr>
            <a:xfrm>
              <a:off x="8672719" y="2067209"/>
              <a:ext cx="894797" cy="2067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049"/>
                </a:lnSpc>
              </a:pPr>
              <a:r>
                <a:rPr lang="en-US" altLang="zh-CN" sz="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Board 2 </a:t>
              </a:r>
              <a:r>
                <a:rPr lang="zh-CN" altLang="en-US" sz="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zh-CN" sz="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(65′75′86′)</a:t>
              </a:r>
              <a:endParaRPr lang="zh-CN" altLang="en-US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8" name="文本框 127">
              <a:extLst>
                <a:ext uri="{FF2B5EF4-FFF2-40B4-BE49-F238E27FC236}">
                  <a16:creationId xmlns:a16="http://schemas.microsoft.com/office/drawing/2014/main" id="{6C8EC962-4BF3-4418-BDD9-7B04CF6018F7}"/>
                </a:ext>
              </a:extLst>
            </p:cNvPr>
            <p:cNvSpPr txBox="1"/>
            <p:nvPr/>
          </p:nvSpPr>
          <p:spPr>
            <a:xfrm>
              <a:off x="9950906" y="1212158"/>
              <a:ext cx="792525" cy="2046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6837" defTabSz="914583"/>
              <a:r>
                <a:rPr lang="en-US" altLang="zh-CN" sz="730" dirty="0" err="1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IdeaPresence</a:t>
              </a:r>
              <a:endParaRPr lang="zh-CN" altLang="en-US" sz="73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129" name="object 28">
              <a:extLst>
                <a:ext uri="{FF2B5EF4-FFF2-40B4-BE49-F238E27FC236}">
                  <a16:creationId xmlns:a16="http://schemas.microsoft.com/office/drawing/2014/main" id="{C0E3E2A3-A19F-4244-B180-66A5BF98645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4195" y="1401676"/>
              <a:ext cx="864000" cy="535260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>
              <a:spAutoFit/>
            </a:bodyPr>
            <a:lstStyle/>
            <a:p>
              <a:endParaRPr/>
            </a:p>
          </p:txBody>
        </p:sp>
        <p:sp>
          <p:nvSpPr>
            <p:cNvPr id="130" name="文本框 129">
              <a:extLst>
                <a:ext uri="{FF2B5EF4-FFF2-40B4-BE49-F238E27FC236}">
                  <a16:creationId xmlns:a16="http://schemas.microsoft.com/office/drawing/2014/main" id="{8B1505B0-FF59-4BCB-9168-5D73926CC955}"/>
                </a:ext>
              </a:extLst>
            </p:cNvPr>
            <p:cNvSpPr txBox="1"/>
            <p:nvPr/>
          </p:nvSpPr>
          <p:spPr>
            <a:xfrm>
              <a:off x="10595762" y="2069479"/>
              <a:ext cx="968577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altLang="zh-CN" sz="600" dirty="0" err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IdeaPresence</a:t>
              </a:r>
              <a:r>
                <a:rPr lang="en-US" altLang="zh-CN" sz="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138</a:t>
              </a:r>
            </a:p>
          </p:txBody>
        </p:sp>
        <p:cxnSp>
          <p:nvCxnSpPr>
            <p:cNvPr id="131" name="直接连接符 130">
              <a:extLst>
                <a:ext uri="{FF2B5EF4-FFF2-40B4-BE49-F238E27FC236}">
                  <a16:creationId xmlns:a16="http://schemas.microsoft.com/office/drawing/2014/main" id="{EF49D85B-A07B-4B06-94EC-EAD3E6E6D432}"/>
                </a:ext>
              </a:extLst>
            </p:cNvPr>
            <p:cNvCxnSpPr>
              <a:cxnSpLocks/>
            </p:cNvCxnSpPr>
            <p:nvPr/>
          </p:nvCxnSpPr>
          <p:spPr>
            <a:xfrm>
              <a:off x="10001415" y="1219434"/>
              <a:ext cx="0" cy="1044000"/>
            </a:xfrm>
            <a:prstGeom prst="line">
              <a:avLst/>
            </a:prstGeom>
            <a:ln w="57150">
              <a:solidFill>
                <a:srgbClr val="0711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" name="object 58">
              <a:extLst>
                <a:ext uri="{FF2B5EF4-FFF2-40B4-BE49-F238E27FC236}">
                  <a16:creationId xmlns:a16="http://schemas.microsoft.com/office/drawing/2014/main" id="{CC120663-3E16-4B2B-8982-4E87BE80617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67823" y="2561911"/>
              <a:ext cx="396000" cy="104198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>
              <a:spAutoFit/>
            </a:bodyPr>
            <a:lstStyle/>
            <a:p>
              <a:pPr defTabSz="914400"/>
              <a:endParaRPr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0" name="文本框 139">
              <a:extLst>
                <a:ext uri="{FF2B5EF4-FFF2-40B4-BE49-F238E27FC236}">
                  <a16:creationId xmlns:a16="http://schemas.microsoft.com/office/drawing/2014/main" id="{4346820D-58D5-44EF-A1E2-71CA6421DB31}"/>
                </a:ext>
              </a:extLst>
            </p:cNvPr>
            <p:cNvSpPr txBox="1"/>
            <p:nvPr/>
          </p:nvSpPr>
          <p:spPr>
            <a:xfrm>
              <a:off x="1842555" y="5671942"/>
              <a:ext cx="1061829" cy="3543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6837" algn="ctr" defTabSz="914583">
                <a:lnSpc>
                  <a:spcPct val="150000"/>
                </a:lnSpc>
              </a:pPr>
              <a:r>
                <a:rPr lang="en-US" altLang="zh-CN" sz="605" dirty="0" err="1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OceanStor</a:t>
              </a:r>
              <a:r>
                <a:rPr lang="en-US" altLang="zh-CN" sz="605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 Dorado 2020</a:t>
              </a:r>
            </a:p>
            <a:p>
              <a:pPr marL="36837" algn="ctr" defTabSz="914583">
                <a:lnSpc>
                  <a:spcPct val="150000"/>
                </a:lnSpc>
              </a:pPr>
              <a:r>
                <a:rPr lang="en-US" altLang="zh-CN" sz="605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All-Flash Storage</a:t>
              </a:r>
              <a:endParaRPr lang="zh-CN" altLang="en-US" sz="605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pic>
          <p:nvPicPr>
            <p:cNvPr id="141" name="object 59">
              <a:extLst>
                <a:ext uri="{FF2B5EF4-FFF2-40B4-BE49-F238E27FC236}">
                  <a16:creationId xmlns:a16="http://schemas.microsoft.com/office/drawing/2014/main" id="{C5938F92-5D55-46CD-9F6D-D5667A1F6607}"/>
                </a:ext>
              </a:extLst>
            </p:cNvPr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8956488" y="3407113"/>
              <a:ext cx="486284" cy="132021"/>
            </a:xfrm>
            <a:prstGeom prst="rect">
              <a:avLst/>
            </a:prstGeom>
          </p:spPr>
        </p:pic>
        <p:sp>
          <p:nvSpPr>
            <p:cNvPr id="142" name="文本框 141">
              <a:extLst>
                <a:ext uri="{FF2B5EF4-FFF2-40B4-BE49-F238E27FC236}">
                  <a16:creationId xmlns:a16="http://schemas.microsoft.com/office/drawing/2014/main" id="{58B6AF19-2828-447F-B9F9-CBC0D97FA3B7}"/>
                </a:ext>
              </a:extLst>
            </p:cNvPr>
            <p:cNvSpPr txBox="1"/>
            <p:nvPr/>
          </p:nvSpPr>
          <p:spPr>
            <a:xfrm>
              <a:off x="8785395" y="3690477"/>
              <a:ext cx="803746" cy="3054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6837" algn="ctr" defTabSz="914583">
                <a:lnSpc>
                  <a:spcPct val="120000"/>
                </a:lnSpc>
              </a:pPr>
              <a:r>
                <a:rPr lang="en-US" altLang="zh-CN" sz="605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AC650</a:t>
              </a:r>
            </a:p>
            <a:p>
              <a:pPr marL="36837" algn="ctr" defTabSz="914583">
                <a:lnSpc>
                  <a:spcPct val="120000"/>
                </a:lnSpc>
              </a:pPr>
              <a:r>
                <a:rPr lang="en-US" altLang="zh-CN" sz="605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WLAN Controller</a:t>
              </a:r>
            </a:p>
          </p:txBody>
        </p:sp>
        <p:pic>
          <p:nvPicPr>
            <p:cNvPr id="164" name="object 55">
              <a:extLst>
                <a:ext uri="{FF2B5EF4-FFF2-40B4-BE49-F238E27FC236}">
                  <a16:creationId xmlns:a16="http://schemas.microsoft.com/office/drawing/2014/main" id="{F146FF5B-815F-4B55-9EBB-B233043BF9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980138" y="2529508"/>
              <a:ext cx="665155" cy="180000"/>
            </a:xfrm>
            <a:prstGeom prst="rect">
              <a:avLst/>
            </a:prstGeom>
          </p:spPr>
        </p:pic>
        <p:pic>
          <p:nvPicPr>
            <p:cNvPr id="165" name="object 56">
              <a:extLst>
                <a:ext uri="{FF2B5EF4-FFF2-40B4-BE49-F238E27FC236}">
                  <a16:creationId xmlns:a16="http://schemas.microsoft.com/office/drawing/2014/main" id="{B9D56BAA-6D48-4ECB-B53C-DCBDB081A1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2001761" y="2565508"/>
              <a:ext cx="660144" cy="108000"/>
            </a:xfrm>
            <a:prstGeom prst="rect">
              <a:avLst/>
            </a:prstGeom>
          </p:spPr>
        </p:pic>
        <p:sp>
          <p:nvSpPr>
            <p:cNvPr id="166" name="文本框 165">
              <a:extLst>
                <a:ext uri="{FF2B5EF4-FFF2-40B4-BE49-F238E27FC236}">
                  <a16:creationId xmlns:a16="http://schemas.microsoft.com/office/drawing/2014/main" id="{99BB89F5-D443-4EC1-95E8-5FEFD0DA45CD}"/>
                </a:ext>
              </a:extLst>
            </p:cNvPr>
            <p:cNvSpPr txBox="1"/>
            <p:nvPr/>
          </p:nvSpPr>
          <p:spPr>
            <a:xfrm>
              <a:off x="1988181" y="2808462"/>
              <a:ext cx="638636" cy="3054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6837" marR="0" lvl="0" indent="0" algn="ctr" defTabSz="914583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5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rPr>
                <a:t>S620 series</a:t>
              </a:r>
            </a:p>
            <a:p>
              <a:pPr marL="36837" marR="0" lvl="0" indent="0" algn="ctr" defTabSz="914583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5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rPr>
                <a:t>Core Switch</a:t>
              </a:r>
            </a:p>
          </p:txBody>
        </p:sp>
        <p:sp>
          <p:nvSpPr>
            <p:cNvPr id="167" name="文本框 166">
              <a:extLst>
                <a:ext uri="{FF2B5EF4-FFF2-40B4-BE49-F238E27FC236}">
                  <a16:creationId xmlns:a16="http://schemas.microsoft.com/office/drawing/2014/main" id="{0E9C5460-10D2-49E4-AA57-D81C175F9DBE}"/>
                </a:ext>
              </a:extLst>
            </p:cNvPr>
            <p:cNvSpPr txBox="1"/>
            <p:nvPr/>
          </p:nvSpPr>
          <p:spPr>
            <a:xfrm>
              <a:off x="2975991" y="2808462"/>
              <a:ext cx="638636" cy="3054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6837" marR="0" lvl="0" indent="0" algn="ctr" defTabSz="914583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5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rPr>
                <a:t>S530 series</a:t>
              </a:r>
            </a:p>
            <a:p>
              <a:pPr marL="36837" marR="0" lvl="0" indent="0" algn="ctr" defTabSz="914583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5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rPr>
                <a:t>Core Switch</a:t>
              </a:r>
            </a:p>
          </p:txBody>
        </p:sp>
        <p:sp>
          <p:nvSpPr>
            <p:cNvPr id="168" name="文本框 167">
              <a:extLst>
                <a:ext uri="{FF2B5EF4-FFF2-40B4-BE49-F238E27FC236}">
                  <a16:creationId xmlns:a16="http://schemas.microsoft.com/office/drawing/2014/main" id="{6DBEC38E-82B6-4641-84BC-EA8E4F40E129}"/>
                </a:ext>
              </a:extLst>
            </p:cNvPr>
            <p:cNvSpPr txBox="1"/>
            <p:nvPr/>
          </p:nvSpPr>
          <p:spPr>
            <a:xfrm>
              <a:off x="8174114" y="2808462"/>
              <a:ext cx="799200" cy="305468"/>
            </a:xfrm>
            <a:prstGeom prst="rect">
              <a:avLst/>
            </a:prstGeom>
            <a:noFill/>
          </p:spPr>
          <p:txBody>
            <a:bodyPr wrap="none" lIns="36008" rIns="36008" rtlCol="0">
              <a:spAutoFit/>
            </a:bodyPr>
            <a:lstStyle/>
            <a:p>
              <a:pPr marL="36837" algn="ctr" defTabSz="914583">
                <a:lnSpc>
                  <a:spcPct val="120000"/>
                </a:lnSpc>
              </a:pPr>
              <a:r>
                <a:rPr lang="en-US" sz="605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AR700 series</a:t>
              </a:r>
            </a:p>
            <a:p>
              <a:pPr marL="36837" algn="ctr" defTabSz="914583">
                <a:lnSpc>
                  <a:spcPct val="120000"/>
                </a:lnSpc>
              </a:pPr>
              <a:r>
                <a:rPr lang="en-US" sz="605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Converged gateway</a:t>
              </a:r>
            </a:p>
          </p:txBody>
        </p:sp>
        <p:sp>
          <p:nvSpPr>
            <p:cNvPr id="169" name="文本框 168">
              <a:extLst>
                <a:ext uri="{FF2B5EF4-FFF2-40B4-BE49-F238E27FC236}">
                  <a16:creationId xmlns:a16="http://schemas.microsoft.com/office/drawing/2014/main" id="{5CBA7F98-69B8-4B15-8016-34DD2B6E9F38}"/>
                </a:ext>
              </a:extLst>
            </p:cNvPr>
            <p:cNvSpPr txBox="1"/>
            <p:nvPr/>
          </p:nvSpPr>
          <p:spPr>
            <a:xfrm>
              <a:off x="2601399" y="4723049"/>
              <a:ext cx="582440" cy="185535"/>
            </a:xfrm>
            <a:prstGeom prst="rect">
              <a:avLst/>
            </a:prstGeom>
            <a:noFill/>
          </p:spPr>
          <p:txBody>
            <a:bodyPr wrap="square" lIns="36008" rIns="36008" rtlCol="0">
              <a:spAutoFit/>
            </a:bodyPr>
            <a:lstStyle/>
            <a:p>
              <a:pPr marL="36837" algn="ctr" defTabSz="914583"/>
              <a:r>
                <a:rPr lang="en-US" sz="605" dirty="0" err="1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F1001</a:t>
              </a:r>
              <a:r>
                <a:rPr lang="en-US" sz="605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-AC</a:t>
              </a:r>
            </a:p>
          </p:txBody>
        </p:sp>
        <p:sp>
          <p:nvSpPr>
            <p:cNvPr id="170" name="文本框 169">
              <a:extLst>
                <a:ext uri="{FF2B5EF4-FFF2-40B4-BE49-F238E27FC236}">
                  <a16:creationId xmlns:a16="http://schemas.microsoft.com/office/drawing/2014/main" id="{AE8F144D-C8C2-43A7-B356-ED6D3B0D6501}"/>
                </a:ext>
              </a:extLst>
            </p:cNvPr>
            <p:cNvSpPr txBox="1"/>
            <p:nvPr/>
          </p:nvSpPr>
          <p:spPr>
            <a:xfrm>
              <a:off x="4471167" y="4741965"/>
              <a:ext cx="570579" cy="185535"/>
            </a:xfrm>
            <a:prstGeom prst="rect">
              <a:avLst/>
            </a:prstGeom>
            <a:noFill/>
          </p:spPr>
          <p:txBody>
            <a:bodyPr wrap="square" lIns="36008" rIns="36008" rtlCol="0">
              <a:spAutoFit/>
            </a:bodyPr>
            <a:lstStyle/>
            <a:p>
              <a:pPr marR="23500" algn="ctr" defTabSz="914583"/>
              <a:r>
                <a:rPr lang="en-US" sz="605" dirty="0" err="1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F200D-8P</a:t>
              </a:r>
              <a:endParaRPr lang="en-US" sz="605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171" name="文本框 170">
              <a:extLst>
                <a:ext uri="{FF2B5EF4-FFF2-40B4-BE49-F238E27FC236}">
                  <a16:creationId xmlns:a16="http://schemas.microsoft.com/office/drawing/2014/main" id="{3C631402-76F6-4286-94A4-1C4069C5F5C4}"/>
                </a:ext>
              </a:extLst>
            </p:cNvPr>
            <p:cNvSpPr txBox="1"/>
            <p:nvPr/>
          </p:nvSpPr>
          <p:spPr>
            <a:xfrm>
              <a:off x="6097516" y="4754669"/>
              <a:ext cx="556475" cy="185535"/>
            </a:xfrm>
            <a:prstGeom prst="rect">
              <a:avLst/>
            </a:prstGeom>
            <a:noFill/>
          </p:spPr>
          <p:txBody>
            <a:bodyPr wrap="square" lIns="36008" rIns="36008" rtlCol="0">
              <a:spAutoFit/>
            </a:bodyPr>
            <a:lstStyle/>
            <a:p>
              <a:pPr algn="ctr" defTabSz="914583">
                <a:spcBef>
                  <a:spcPts val="370"/>
                </a:spcBef>
              </a:pPr>
              <a:r>
                <a:rPr lang="en-US" sz="605" dirty="0" err="1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F100D-4G</a:t>
              </a:r>
              <a:endParaRPr lang="en-US" sz="605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172" name="文本框 171">
              <a:extLst>
                <a:ext uri="{FF2B5EF4-FFF2-40B4-BE49-F238E27FC236}">
                  <a16:creationId xmlns:a16="http://schemas.microsoft.com/office/drawing/2014/main" id="{A3F2E85A-34DA-4355-B8B3-720758F92BDA}"/>
                </a:ext>
              </a:extLst>
            </p:cNvPr>
            <p:cNvSpPr txBox="1"/>
            <p:nvPr/>
          </p:nvSpPr>
          <p:spPr>
            <a:xfrm>
              <a:off x="5352516" y="4748354"/>
              <a:ext cx="556475" cy="185535"/>
            </a:xfrm>
            <a:prstGeom prst="rect">
              <a:avLst/>
            </a:prstGeom>
            <a:noFill/>
          </p:spPr>
          <p:txBody>
            <a:bodyPr wrap="square" lIns="36008" rIns="36008" rtlCol="0">
              <a:spAutoFit/>
            </a:bodyPr>
            <a:lstStyle/>
            <a:p>
              <a:pPr defTabSz="914583"/>
              <a:r>
                <a:rPr lang="en-US" sz="605" dirty="0" err="1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F200D-8G</a:t>
              </a:r>
              <a:endParaRPr lang="en-US" sz="605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173" name="文本框 172">
              <a:extLst>
                <a:ext uri="{FF2B5EF4-FFF2-40B4-BE49-F238E27FC236}">
                  <a16:creationId xmlns:a16="http://schemas.microsoft.com/office/drawing/2014/main" id="{3FB2A76B-8D8A-49DB-9E4F-5622DD2776FF}"/>
                </a:ext>
              </a:extLst>
            </p:cNvPr>
            <p:cNvSpPr txBox="1"/>
            <p:nvPr/>
          </p:nvSpPr>
          <p:spPr>
            <a:xfrm>
              <a:off x="6759090" y="4746941"/>
              <a:ext cx="545255" cy="185535"/>
            </a:xfrm>
            <a:prstGeom prst="rect">
              <a:avLst/>
            </a:prstGeom>
            <a:noFill/>
          </p:spPr>
          <p:txBody>
            <a:bodyPr wrap="square" lIns="36008" rIns="36008" rtlCol="0">
              <a:spAutoFit/>
            </a:bodyPr>
            <a:lstStyle/>
            <a:p>
              <a:pPr algn="ctr" defTabSz="914583">
                <a:spcBef>
                  <a:spcPts val="370"/>
                </a:spcBef>
              </a:pPr>
              <a:r>
                <a:rPr lang="en-US" sz="605" dirty="0" err="1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F100P-2G</a:t>
              </a:r>
              <a:endParaRPr lang="en-US" sz="605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pic>
          <p:nvPicPr>
            <p:cNvPr id="174" name="图片 173">
              <a:extLst>
                <a:ext uri="{FF2B5EF4-FFF2-40B4-BE49-F238E27FC236}">
                  <a16:creationId xmlns:a16="http://schemas.microsoft.com/office/drawing/2014/main" id="{B9D555C8-1C67-4260-B2CB-47A00F4B43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3699" y="4534580"/>
              <a:ext cx="641371" cy="138430"/>
            </a:xfrm>
            <a:prstGeom prst="rect">
              <a:avLst/>
            </a:prstGeom>
          </p:spPr>
        </p:pic>
        <p:pic>
          <p:nvPicPr>
            <p:cNvPr id="175" name="图片 174">
              <a:extLst>
                <a:ext uri="{FF2B5EF4-FFF2-40B4-BE49-F238E27FC236}">
                  <a16:creationId xmlns:a16="http://schemas.microsoft.com/office/drawing/2014/main" id="{0BFC5BCA-563A-4551-B4D4-6EBDA4F901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027" y="4542581"/>
              <a:ext cx="506370" cy="156366"/>
            </a:xfrm>
            <a:prstGeom prst="rect">
              <a:avLst/>
            </a:prstGeom>
          </p:spPr>
        </p:pic>
        <p:pic>
          <p:nvPicPr>
            <p:cNvPr id="176" name="图片 175">
              <a:extLst>
                <a:ext uri="{FF2B5EF4-FFF2-40B4-BE49-F238E27FC236}">
                  <a16:creationId xmlns:a16="http://schemas.microsoft.com/office/drawing/2014/main" id="{85BFF1CF-D2EA-4BD6-8D7A-E90E1A40B1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9241" y="4526973"/>
              <a:ext cx="499746" cy="153438"/>
            </a:xfrm>
            <a:prstGeom prst="rect">
              <a:avLst/>
            </a:prstGeom>
          </p:spPr>
        </p:pic>
        <p:pic>
          <p:nvPicPr>
            <p:cNvPr id="177" name="图片 176">
              <a:extLst>
                <a:ext uri="{FF2B5EF4-FFF2-40B4-BE49-F238E27FC236}">
                  <a16:creationId xmlns:a16="http://schemas.microsoft.com/office/drawing/2014/main" id="{2115DD06-33A8-46DC-A65B-D005170688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2828" y="4481158"/>
              <a:ext cx="197782" cy="255666"/>
            </a:xfrm>
            <a:prstGeom prst="rect">
              <a:avLst/>
            </a:prstGeom>
          </p:spPr>
        </p:pic>
        <p:sp>
          <p:nvSpPr>
            <p:cNvPr id="178" name="文本框 177">
              <a:extLst>
                <a:ext uri="{FF2B5EF4-FFF2-40B4-BE49-F238E27FC236}">
                  <a16:creationId xmlns:a16="http://schemas.microsoft.com/office/drawing/2014/main" id="{501BAE90-414C-4150-BEED-97FA98321AA6}"/>
                </a:ext>
              </a:extLst>
            </p:cNvPr>
            <p:cNvSpPr txBox="1"/>
            <p:nvPr/>
          </p:nvSpPr>
          <p:spPr>
            <a:xfrm>
              <a:off x="7767672" y="4771491"/>
              <a:ext cx="412226" cy="185478"/>
            </a:xfrm>
            <a:prstGeom prst="rect">
              <a:avLst/>
            </a:prstGeom>
            <a:noFill/>
          </p:spPr>
          <p:txBody>
            <a:bodyPr wrap="square" lIns="36008" rIns="36008" rtlCol="0">
              <a:spAutoFit/>
            </a:bodyPr>
            <a:lstStyle/>
            <a:p>
              <a:pPr algn="ctr" defTabSz="914583"/>
              <a:r>
                <a:rPr lang="en-US" sz="605" dirty="0" err="1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F600C</a:t>
              </a:r>
              <a:endParaRPr lang="en-US" sz="605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pic>
          <p:nvPicPr>
            <p:cNvPr id="179" name="图片 178">
              <a:extLst>
                <a:ext uri="{FF2B5EF4-FFF2-40B4-BE49-F238E27FC236}">
                  <a16:creationId xmlns:a16="http://schemas.microsoft.com/office/drawing/2014/main" id="{66B49807-2287-4C2E-BEFD-40069DE0F3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7636" y="4488323"/>
              <a:ext cx="231052" cy="231053"/>
            </a:xfrm>
            <a:prstGeom prst="rect">
              <a:avLst/>
            </a:prstGeom>
          </p:spPr>
        </p:pic>
        <p:sp>
          <p:nvSpPr>
            <p:cNvPr id="180" name="文本框 179">
              <a:extLst>
                <a:ext uri="{FF2B5EF4-FFF2-40B4-BE49-F238E27FC236}">
                  <a16:creationId xmlns:a16="http://schemas.microsoft.com/office/drawing/2014/main" id="{FCD7FE58-7EDD-4FCE-BBB2-49ECD0FEDA85}"/>
                </a:ext>
              </a:extLst>
            </p:cNvPr>
            <p:cNvSpPr txBox="1"/>
            <p:nvPr/>
          </p:nvSpPr>
          <p:spPr>
            <a:xfrm>
              <a:off x="8520039" y="4784167"/>
              <a:ext cx="420241" cy="185535"/>
            </a:xfrm>
            <a:prstGeom prst="rect">
              <a:avLst/>
            </a:prstGeom>
            <a:noFill/>
          </p:spPr>
          <p:txBody>
            <a:bodyPr wrap="square" lIns="36008" rIns="36008" rtlCol="0">
              <a:spAutoFit/>
            </a:bodyPr>
            <a:lstStyle/>
            <a:p>
              <a:pPr algn="ctr" defTabSz="1187052">
                <a:defRPr/>
              </a:pPr>
              <a:r>
                <a:rPr lang="en-US" sz="605" dirty="0" err="1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F600D</a:t>
              </a:r>
              <a:endParaRPr lang="en-US" sz="605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pic>
          <p:nvPicPr>
            <p:cNvPr id="181" name="图片 180">
              <a:extLst>
                <a:ext uri="{FF2B5EF4-FFF2-40B4-BE49-F238E27FC236}">
                  <a16:creationId xmlns:a16="http://schemas.microsoft.com/office/drawing/2014/main" id="{751FCECD-8170-46A9-9FD3-62A6287233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614592" y="4464459"/>
              <a:ext cx="231136" cy="238322"/>
            </a:xfrm>
            <a:prstGeom prst="rect">
              <a:avLst/>
            </a:prstGeom>
          </p:spPr>
        </p:pic>
        <p:sp>
          <p:nvSpPr>
            <p:cNvPr id="182" name="文本框 181">
              <a:extLst>
                <a:ext uri="{FF2B5EF4-FFF2-40B4-BE49-F238E27FC236}">
                  <a16:creationId xmlns:a16="http://schemas.microsoft.com/office/drawing/2014/main" id="{443649B2-7D9E-4C5C-AC87-ED92212D6E78}"/>
                </a:ext>
              </a:extLst>
            </p:cNvPr>
            <p:cNvSpPr txBox="1"/>
            <p:nvPr/>
          </p:nvSpPr>
          <p:spPr>
            <a:xfrm>
              <a:off x="1427613" y="4212227"/>
              <a:ext cx="768906" cy="204718"/>
            </a:xfrm>
            <a:prstGeom prst="rect">
              <a:avLst/>
            </a:prstGeom>
            <a:noFill/>
          </p:spPr>
          <p:txBody>
            <a:bodyPr wrap="none" lIns="36008" rIns="36008" rtlCol="0">
              <a:spAutoFit/>
            </a:bodyPr>
            <a:lstStyle/>
            <a:p>
              <a:pPr marL="36837" defTabSz="914583"/>
              <a:r>
                <a:rPr lang="en-US" sz="730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Optical gateway</a:t>
              </a:r>
            </a:p>
          </p:txBody>
        </p:sp>
        <p:sp>
          <p:nvSpPr>
            <p:cNvPr id="183" name="文本框 182">
              <a:extLst>
                <a:ext uri="{FF2B5EF4-FFF2-40B4-BE49-F238E27FC236}">
                  <a16:creationId xmlns:a16="http://schemas.microsoft.com/office/drawing/2014/main" id="{00AB78C9-0D7A-4205-B38A-603E2FE1FED5}"/>
                </a:ext>
              </a:extLst>
            </p:cNvPr>
            <p:cNvSpPr txBox="1"/>
            <p:nvPr/>
          </p:nvSpPr>
          <p:spPr>
            <a:xfrm>
              <a:off x="4302568" y="4188818"/>
              <a:ext cx="800973" cy="204718"/>
            </a:xfrm>
            <a:prstGeom prst="rect">
              <a:avLst/>
            </a:prstGeom>
            <a:noFill/>
          </p:spPr>
          <p:txBody>
            <a:bodyPr wrap="none" lIns="36008" rIns="36008" rtlCol="0">
              <a:spAutoFit/>
            </a:bodyPr>
            <a:lstStyle/>
            <a:p>
              <a:pPr marL="36837" defTabSz="914583"/>
              <a:r>
                <a:rPr lang="en-US" sz="730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Optical terminals</a:t>
              </a:r>
            </a:p>
          </p:txBody>
        </p:sp>
        <p:sp>
          <p:nvSpPr>
            <p:cNvPr id="184" name="文本框 183">
              <a:extLst>
                <a:ext uri="{FF2B5EF4-FFF2-40B4-BE49-F238E27FC236}">
                  <a16:creationId xmlns:a16="http://schemas.microsoft.com/office/drawing/2014/main" id="{41926323-2282-407F-B930-2FD30808EE66}"/>
                </a:ext>
              </a:extLst>
            </p:cNvPr>
            <p:cNvSpPr txBox="1"/>
            <p:nvPr/>
          </p:nvSpPr>
          <p:spPr>
            <a:xfrm>
              <a:off x="7555171" y="4212227"/>
              <a:ext cx="595741" cy="204718"/>
            </a:xfrm>
            <a:prstGeom prst="rect">
              <a:avLst/>
            </a:prstGeom>
            <a:noFill/>
          </p:spPr>
          <p:txBody>
            <a:bodyPr wrap="none" lIns="36008" rIns="36008" rtlCol="0">
              <a:spAutoFit/>
            </a:bodyPr>
            <a:lstStyle/>
            <a:p>
              <a:pPr marL="36837" algn="ctr" defTabSz="914583"/>
              <a:r>
                <a:rPr lang="en-US" sz="730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Optical APs</a:t>
              </a:r>
            </a:p>
          </p:txBody>
        </p:sp>
        <p:pic>
          <p:nvPicPr>
            <p:cNvPr id="185" name="图片 184">
              <a:extLst>
                <a:ext uri="{FF2B5EF4-FFF2-40B4-BE49-F238E27FC236}">
                  <a16:creationId xmlns:a16="http://schemas.microsoft.com/office/drawing/2014/main" id="{5615EB4F-7A93-453C-804C-DD30F928E3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6166359" y="4542732"/>
              <a:ext cx="456518" cy="171421"/>
            </a:xfrm>
            <a:prstGeom prst="rect">
              <a:avLst/>
            </a:prstGeom>
          </p:spPr>
        </p:pic>
        <p:grpSp>
          <p:nvGrpSpPr>
            <p:cNvPr id="186" name="组合 185">
              <a:extLst>
                <a:ext uri="{FF2B5EF4-FFF2-40B4-BE49-F238E27FC236}">
                  <a16:creationId xmlns:a16="http://schemas.microsoft.com/office/drawing/2014/main" id="{624B0789-B72C-42ED-9D7D-06A2FABBF5B0}"/>
                </a:ext>
              </a:extLst>
            </p:cNvPr>
            <p:cNvGrpSpPr/>
            <p:nvPr/>
          </p:nvGrpSpPr>
          <p:grpSpPr>
            <a:xfrm>
              <a:off x="9175579" y="4473839"/>
              <a:ext cx="376977" cy="519993"/>
              <a:chOff x="17131643" y="7180927"/>
              <a:chExt cx="621745" cy="857618"/>
            </a:xfrm>
          </p:grpSpPr>
          <p:pic>
            <p:nvPicPr>
              <p:cNvPr id="187" name="object 95">
                <a:extLst>
                  <a:ext uri="{FF2B5EF4-FFF2-40B4-BE49-F238E27FC236}">
                    <a16:creationId xmlns:a16="http://schemas.microsoft.com/office/drawing/2014/main" id="{1C973857-B596-4211-BEDF-82697679D90E}"/>
                  </a:ext>
                </a:extLst>
              </p:cNvPr>
              <p:cNvPicPr/>
              <p:nvPr/>
            </p:nvPicPr>
            <p:blipFill>
              <a:blip r:embed="rId36" cstate="print"/>
              <a:stretch>
                <a:fillRect/>
              </a:stretch>
            </p:blipFill>
            <p:spPr>
              <a:xfrm>
                <a:off x="17233299" y="7180927"/>
                <a:ext cx="297147" cy="516675"/>
              </a:xfrm>
              <a:prstGeom prst="rect">
                <a:avLst/>
              </a:prstGeom>
            </p:spPr>
          </p:pic>
          <p:sp>
            <p:nvSpPr>
              <p:cNvPr id="188" name="文本框 187">
                <a:extLst>
                  <a:ext uri="{FF2B5EF4-FFF2-40B4-BE49-F238E27FC236}">
                    <a16:creationId xmlns:a16="http://schemas.microsoft.com/office/drawing/2014/main" id="{83320F6C-8CFA-479D-AAFE-1F08DED39A49}"/>
                  </a:ext>
                </a:extLst>
              </p:cNvPr>
              <p:cNvSpPr txBox="1"/>
              <p:nvPr/>
            </p:nvSpPr>
            <p:spPr>
              <a:xfrm>
                <a:off x="17131643" y="7763201"/>
                <a:ext cx="621745" cy="2753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1187119">
                  <a:defRPr/>
                </a:pPr>
                <a:r>
                  <a:rPr lang="en-US" altLang="zh-CN" sz="485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F500D</a:t>
                </a:r>
              </a:p>
            </p:txBody>
          </p:sp>
        </p:grpSp>
        <p:pic>
          <p:nvPicPr>
            <p:cNvPr id="189" name="图片 188">
              <a:extLst>
                <a:ext uri="{FF2B5EF4-FFF2-40B4-BE49-F238E27FC236}">
                  <a16:creationId xmlns:a16="http://schemas.microsoft.com/office/drawing/2014/main" id="{075EBD04-7332-4C1A-9D9B-72D331F5A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/>
            <a:stretch>
              <a:fillRect/>
            </a:stretch>
          </p:blipFill>
          <p:spPr>
            <a:xfrm>
              <a:off x="1794150" y="4528378"/>
              <a:ext cx="604677" cy="125227"/>
            </a:xfrm>
            <a:prstGeom prst="rect">
              <a:avLst/>
            </a:prstGeom>
          </p:spPr>
        </p:pic>
        <p:pic>
          <p:nvPicPr>
            <p:cNvPr id="190" name="图片 189">
              <a:extLst>
                <a:ext uri="{FF2B5EF4-FFF2-40B4-BE49-F238E27FC236}">
                  <a16:creationId xmlns:a16="http://schemas.microsoft.com/office/drawing/2014/main" id="{7B8D1215-F5C7-49AD-A1CC-1153E8FE98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/>
            <a:stretch>
              <a:fillRect/>
            </a:stretch>
          </p:blipFill>
          <p:spPr>
            <a:xfrm>
              <a:off x="3574383" y="4551496"/>
              <a:ext cx="491561" cy="115049"/>
            </a:xfrm>
            <a:prstGeom prst="rect">
              <a:avLst/>
            </a:prstGeom>
          </p:spPr>
        </p:pic>
        <p:sp>
          <p:nvSpPr>
            <p:cNvPr id="191" name="文本框 190">
              <a:extLst>
                <a:ext uri="{FF2B5EF4-FFF2-40B4-BE49-F238E27FC236}">
                  <a16:creationId xmlns:a16="http://schemas.microsoft.com/office/drawing/2014/main" id="{939A23D8-7B95-4438-907A-4074F55F1C47}"/>
                </a:ext>
              </a:extLst>
            </p:cNvPr>
            <p:cNvSpPr txBox="1"/>
            <p:nvPr/>
          </p:nvSpPr>
          <p:spPr>
            <a:xfrm>
              <a:off x="1633720" y="4738550"/>
              <a:ext cx="835842" cy="185435"/>
            </a:xfrm>
            <a:prstGeom prst="rect">
              <a:avLst/>
            </a:prstGeom>
            <a:noFill/>
          </p:spPr>
          <p:txBody>
            <a:bodyPr wrap="square" lIns="36008" rIns="36008" rtlCol="0">
              <a:spAutoFit/>
            </a:bodyPr>
            <a:lstStyle/>
            <a:p>
              <a:pPr marL="36837" algn="ctr" defTabSz="914583"/>
              <a:r>
                <a:rPr lang="en-US" sz="605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F1002-AC-H1</a:t>
              </a:r>
            </a:p>
          </p:txBody>
        </p:sp>
        <p:sp>
          <p:nvSpPr>
            <p:cNvPr id="192" name="文本框 191">
              <a:extLst>
                <a:ext uri="{FF2B5EF4-FFF2-40B4-BE49-F238E27FC236}">
                  <a16:creationId xmlns:a16="http://schemas.microsoft.com/office/drawing/2014/main" id="{0F2590B2-9C10-4C53-A260-79D44550A050}"/>
                </a:ext>
              </a:extLst>
            </p:cNvPr>
            <p:cNvSpPr txBox="1"/>
            <p:nvPr/>
          </p:nvSpPr>
          <p:spPr>
            <a:xfrm>
              <a:off x="3452925" y="4745769"/>
              <a:ext cx="703866" cy="185435"/>
            </a:xfrm>
            <a:prstGeom prst="rect">
              <a:avLst/>
            </a:prstGeom>
            <a:noFill/>
          </p:spPr>
          <p:txBody>
            <a:bodyPr wrap="square" lIns="36008" rIns="36008" rtlCol="0">
              <a:spAutoFit/>
            </a:bodyPr>
            <a:lstStyle/>
            <a:p>
              <a:pPr marL="36837" algn="ctr" defTabSz="914583"/>
              <a:r>
                <a:rPr lang="en-US" sz="605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F1001-DC-H1</a:t>
              </a:r>
            </a:p>
          </p:txBody>
        </p:sp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8C719D17-302E-4A6E-9EE5-BB636A11F5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2197" y="5305081"/>
              <a:ext cx="959155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3" name="图片 192">
              <a:extLst>
                <a:ext uri="{FF2B5EF4-FFF2-40B4-BE49-F238E27FC236}">
                  <a16:creationId xmlns:a16="http://schemas.microsoft.com/office/drawing/2014/main" id="{AD8FD4C5-B5D2-4069-B716-1B5F11DA6A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/>
            <a:stretch>
              <a:fillRect/>
            </a:stretch>
          </p:blipFill>
          <p:spPr>
            <a:xfrm>
              <a:off x="3442990" y="5236596"/>
              <a:ext cx="936000" cy="526500"/>
            </a:xfrm>
            <a:prstGeom prst="rect">
              <a:avLst/>
            </a:prstGeom>
          </p:spPr>
        </p:pic>
        <p:pic>
          <p:nvPicPr>
            <p:cNvPr id="3078" name="Picture 6">
              <a:extLst>
                <a:ext uri="{FF2B5EF4-FFF2-40B4-BE49-F238E27FC236}">
                  <a16:creationId xmlns:a16="http://schemas.microsoft.com/office/drawing/2014/main" id="{1AED60FF-B7E2-4776-AFE6-55C16FDCD06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759" b="39933"/>
            <a:stretch/>
          </p:blipFill>
          <p:spPr bwMode="auto">
            <a:xfrm>
              <a:off x="5228417" y="5304978"/>
              <a:ext cx="828000" cy="3430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4" name="图片 193">
              <a:extLst>
                <a:ext uri="{FF2B5EF4-FFF2-40B4-BE49-F238E27FC236}">
                  <a16:creationId xmlns:a16="http://schemas.microsoft.com/office/drawing/2014/main" id="{A0209234-D7A5-47D4-A0A8-9479D1AB3F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950" y="5193846"/>
              <a:ext cx="1087805" cy="612000"/>
            </a:xfrm>
            <a:prstGeom prst="rect">
              <a:avLst/>
            </a:prstGeom>
          </p:spPr>
        </p:pic>
        <p:pic>
          <p:nvPicPr>
            <p:cNvPr id="122" name="object 93">
              <a:extLst>
                <a:ext uri="{FF2B5EF4-FFF2-40B4-BE49-F238E27FC236}">
                  <a16:creationId xmlns:a16="http://schemas.microsoft.com/office/drawing/2014/main" id="{DF396778-D9DD-4A27-9604-E0B029A496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0017008" y="4131007"/>
              <a:ext cx="1872000" cy="187200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5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章节页">
  <a:themeElements>
    <a:clrScheme name="HuaWei colour 3">
      <a:dk1>
        <a:srgbClr val="1D1D1A"/>
      </a:dk1>
      <a:lt1>
        <a:srgbClr val="666666"/>
      </a:lt1>
      <a:dk2>
        <a:srgbClr val="FFFFFF"/>
      </a:dk2>
      <a:lt2>
        <a:srgbClr val="DDDDDD"/>
      </a:lt2>
      <a:accent1>
        <a:srgbClr val="E9002F"/>
      </a:accent1>
      <a:accent2>
        <a:srgbClr val="7F0000"/>
      </a:accent2>
      <a:accent3>
        <a:srgbClr val="ED6D00"/>
      </a:accent3>
      <a:accent4>
        <a:srgbClr val="FCC800"/>
      </a:accent4>
      <a:accent5>
        <a:srgbClr val="61B230"/>
      </a:accent5>
      <a:accent6>
        <a:srgbClr val="30B5C5"/>
      </a:accent6>
      <a:hlink>
        <a:srgbClr val="C7000B"/>
      </a:hlink>
      <a:folHlink>
        <a:srgbClr val="666666"/>
      </a:folHlink>
    </a:clrScheme>
    <a:fontScheme name="自定义 2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defRPr kumimoji="1" dirty="0" smtClean="0">
            <a:solidFill>
              <a:srgbClr val="FFFFFF"/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章节页">
  <a:themeElements>
    <a:clrScheme name="HuaWei colour 3">
      <a:dk1>
        <a:srgbClr val="1D1D1A"/>
      </a:dk1>
      <a:lt1>
        <a:srgbClr val="666666"/>
      </a:lt1>
      <a:dk2>
        <a:srgbClr val="FFFFFF"/>
      </a:dk2>
      <a:lt2>
        <a:srgbClr val="DDDDDD"/>
      </a:lt2>
      <a:accent1>
        <a:srgbClr val="E9002F"/>
      </a:accent1>
      <a:accent2>
        <a:srgbClr val="7F0000"/>
      </a:accent2>
      <a:accent3>
        <a:srgbClr val="ED6D00"/>
      </a:accent3>
      <a:accent4>
        <a:srgbClr val="FCC800"/>
      </a:accent4>
      <a:accent5>
        <a:srgbClr val="61B230"/>
      </a:accent5>
      <a:accent6>
        <a:srgbClr val="30B5C5"/>
      </a:accent6>
      <a:hlink>
        <a:srgbClr val="C7000B"/>
      </a:hlink>
      <a:folHlink>
        <a:srgbClr val="666666"/>
      </a:folHlink>
    </a:clrScheme>
    <a:fontScheme name="自定义 2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defRPr kumimoji="1" dirty="0" smtClean="0">
            <a:solidFill>
              <a:srgbClr val="FFFFFF"/>
            </a:solidFill>
            <a:latin typeface="Microsoft YaHei" panose="020B0503020204020204" pitchFamily="34" charset="-122"/>
            <a:ea typeface="Microsoft YaHei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演示文稿1" id="{31AD3342-B2D7-44AB-B447-0EEAFE75289A}" vid="{16663F97-3F87-4F0C-A339-415FFD08A83B}"/>
    </a:ext>
  </a:extLst>
</a:theme>
</file>

<file path=ppt/theme/theme4.xml><?xml version="1.0" encoding="utf-8"?>
<a:theme xmlns:a="http://schemas.openxmlformats.org/drawingml/2006/main" name="3_章节页">
  <a:themeElements>
    <a:clrScheme name="HuaWei colour 3">
      <a:dk1>
        <a:srgbClr val="1D1D1A"/>
      </a:dk1>
      <a:lt1>
        <a:srgbClr val="666666"/>
      </a:lt1>
      <a:dk2>
        <a:srgbClr val="FFFFFF"/>
      </a:dk2>
      <a:lt2>
        <a:srgbClr val="DDDDDD"/>
      </a:lt2>
      <a:accent1>
        <a:srgbClr val="E9002F"/>
      </a:accent1>
      <a:accent2>
        <a:srgbClr val="7F0000"/>
      </a:accent2>
      <a:accent3>
        <a:srgbClr val="ED6D00"/>
      </a:accent3>
      <a:accent4>
        <a:srgbClr val="FCC800"/>
      </a:accent4>
      <a:accent5>
        <a:srgbClr val="61B230"/>
      </a:accent5>
      <a:accent6>
        <a:srgbClr val="30B5C5"/>
      </a:accent6>
      <a:hlink>
        <a:srgbClr val="C7000B"/>
      </a:hlink>
      <a:folHlink>
        <a:srgbClr val="666666"/>
      </a:folHlink>
    </a:clrScheme>
    <a:fontScheme name="自定义 2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defRPr kumimoji="1" dirty="0" smtClean="0">
            <a:solidFill>
              <a:srgbClr val="FFFFFF"/>
            </a:solidFill>
            <a:latin typeface="Microsoft YaHei" panose="020B0503020204020204" pitchFamily="34" charset="-122"/>
            <a:ea typeface="Microsoft YaHei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5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10643</TotalTime>
  <Words>239</Words>
  <Application>Microsoft Office PowerPoint</Application>
  <PresentationFormat>自定义</PresentationFormat>
  <Paragraphs>101</Paragraphs>
  <Slides>1</Slides>
  <Notes>1</Notes>
  <HiddenSlides>0</HiddenSlides>
  <MMClips>0</MMClips>
  <ScaleCrop>false</ScaleCrop>
  <HeadingPairs>
    <vt:vector size="8" baseType="variant">
      <vt:variant>
        <vt:lpstr>已用的字体</vt:lpstr>
      </vt:variant>
      <vt:variant>
        <vt:i4>4</vt:i4>
      </vt:variant>
      <vt:variant>
        <vt:lpstr>主题</vt:lpstr>
      </vt:variant>
      <vt:variant>
        <vt:i4>5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1" baseType="lpstr">
      <vt:lpstr>微软雅黑</vt:lpstr>
      <vt:lpstr>微软雅黑</vt:lpstr>
      <vt:lpstr>Arial</vt:lpstr>
      <vt:lpstr>Calibri</vt:lpstr>
      <vt:lpstr>自定义设计方案</vt:lpstr>
      <vt:lpstr>2_章节页</vt:lpstr>
      <vt:lpstr>1_章节页</vt:lpstr>
      <vt:lpstr>3_章节页</vt:lpstr>
      <vt:lpstr>1_自定义设计方案</vt:lpstr>
      <vt:lpstr>think-cell Slide</vt:lpstr>
      <vt:lpstr>PowerPoint 演示文稿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AutoBVT</dc:creator>
  <cp:lastModifiedBy>Dengzhonghua (Jim)</cp:lastModifiedBy>
  <cp:revision>343</cp:revision>
  <dcterms:created xsi:type="dcterms:W3CDTF">2023-06-29T07:37:38Z</dcterms:created>
  <dcterms:modified xsi:type="dcterms:W3CDTF">2024-10-31T06:35:30Z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2015_ms_pID_725343">
    <vt:lpwstr>(3)VqU7mTQHg/nLvLvvymQBf1lkzc9x+Xr8tf79dqaWGD9DKxzPXTTfhsGbm0XU/DLEhaZmEmzr
cxNHUtc6RN64yv0NUUqGpHDW3LfpLLwRZfPolkmwdDKiBqg1JdHFE39XTWEYWLoaaaLTkYfC
rOb2xy9H2/Xj2dn9f0+4T4s0p/hG2/jE+kCOjsNXIY7o1Fp5xNXxUM7ufHq52IQAfYqYgsCH
80nHqZ/txQJHqQhUID</vt:lpwstr>
  </property>
  <property fmtid="{D5CDD505-2E9C-101B-9397-08002B2CF9AE}" pid="3" name="_2015_ms_pID_7253431">
    <vt:lpwstr>+3X7oz45NBD89kqlBER7Gc0Uk6h08EGOD9JRC6ZIf7sS+bZvuyBgBz
fJoZLyZOpwFD04RmqJoNvhPB8YpbQw6o099V8wdt47VvNdizYaa0HqTEJKuMKoqnpINbME3c
6OmSqP3cezTf24jrwufEWOnZQpupxUJTFBAtYSB/gOZLSZIMn0F2dAIXrldrpwXHP49aK+b6
37VuWpM6hPI57CiT3bccGNCpHrVuJ0OwjFjp</vt:lpwstr>
  </property>
  <property fmtid="{D5CDD505-2E9C-101B-9397-08002B2CF9AE}" pid="4" name="_2015_ms_pID_7253432">
    <vt:lpwstr>7v1bYz9nTi2rp97NmDrO02A=</vt:lpwstr>
  </property>
  <property fmtid="{D5CDD505-2E9C-101B-9397-08002B2CF9AE}" pid="5" name="_readonly">
    <vt:lpwstr/>
  </property>
  <property fmtid="{D5CDD505-2E9C-101B-9397-08002B2CF9AE}" pid="6" name="_change">
    <vt:lpwstr/>
  </property>
  <property fmtid="{D5CDD505-2E9C-101B-9397-08002B2CF9AE}" pid="7" name="_full-control">
    <vt:lpwstr/>
  </property>
  <property fmtid="{D5CDD505-2E9C-101B-9397-08002B2CF9AE}" pid="8" name="sflag">
    <vt:lpwstr>1725546709</vt:lpwstr>
  </property>
</Properties>
</file>